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1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01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51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7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4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6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16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4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29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7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67C98-A322-42DB-A7C6-53AADE89B190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A598-C19F-4047-9DD5-D65D1A531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47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18746" y="677008"/>
            <a:ext cx="1060672" cy="87924"/>
            <a:chOff x="518746" y="677008"/>
            <a:chExt cx="1060672" cy="87924"/>
          </a:xfrm>
        </p:grpSpPr>
        <p:cxnSp>
          <p:nvCxnSpPr>
            <p:cNvPr id="5" name="Straight Connector 4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8746" y="829408"/>
            <a:ext cx="1060672" cy="87924"/>
            <a:chOff x="518746" y="677008"/>
            <a:chExt cx="1060672" cy="87924"/>
          </a:xfrm>
        </p:grpSpPr>
        <p:cxnSp>
          <p:nvCxnSpPr>
            <p:cNvPr id="12" name="Straight Connector 11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90903" y="1000855"/>
            <a:ext cx="1060672" cy="87924"/>
            <a:chOff x="518746" y="677008"/>
            <a:chExt cx="1060672" cy="87924"/>
          </a:xfrm>
        </p:grpSpPr>
        <p:cxnSp>
          <p:nvCxnSpPr>
            <p:cNvPr id="15" name="Straight Connector 14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0903" y="1162049"/>
            <a:ext cx="1060672" cy="87924"/>
            <a:chOff x="518746" y="677008"/>
            <a:chExt cx="1060672" cy="87924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18746" y="1295402"/>
            <a:ext cx="1060672" cy="87924"/>
            <a:chOff x="518746" y="677008"/>
            <a:chExt cx="1060672" cy="87924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18746" y="1458055"/>
            <a:ext cx="1060672" cy="87924"/>
            <a:chOff x="518746" y="677008"/>
            <a:chExt cx="1060672" cy="87924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1658" y="1635370"/>
            <a:ext cx="1060672" cy="87924"/>
            <a:chOff x="518746" y="677008"/>
            <a:chExt cx="1060672" cy="87924"/>
          </a:xfrm>
        </p:grpSpPr>
        <p:cxnSp>
          <p:nvCxnSpPr>
            <p:cNvPr id="27" name="Straight Connector 26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6410" y="1789229"/>
            <a:ext cx="1060672" cy="87924"/>
            <a:chOff x="518746" y="677008"/>
            <a:chExt cx="1060672" cy="87924"/>
          </a:xfrm>
        </p:grpSpPr>
        <p:cxnSp>
          <p:nvCxnSpPr>
            <p:cNvPr id="30" name="Straight Connector 29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0788" y="2005164"/>
            <a:ext cx="1060672" cy="87924"/>
            <a:chOff x="518746" y="677008"/>
            <a:chExt cx="1060672" cy="87924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8044" y="2199533"/>
            <a:ext cx="1060672" cy="87924"/>
            <a:chOff x="518746" y="677008"/>
            <a:chExt cx="1060672" cy="87924"/>
          </a:xfrm>
        </p:grpSpPr>
        <p:cxnSp>
          <p:nvCxnSpPr>
            <p:cNvPr id="36" name="Straight Connector 35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0903" y="2365646"/>
            <a:ext cx="1060672" cy="87924"/>
            <a:chOff x="518746" y="677008"/>
            <a:chExt cx="1060672" cy="87924"/>
          </a:xfrm>
        </p:grpSpPr>
        <p:cxnSp>
          <p:nvCxnSpPr>
            <p:cNvPr id="39" name="Straight Connector 38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90903" y="2518046"/>
            <a:ext cx="1060672" cy="87924"/>
            <a:chOff x="518746" y="677008"/>
            <a:chExt cx="1060672" cy="87924"/>
          </a:xfrm>
        </p:grpSpPr>
        <p:cxnSp>
          <p:nvCxnSpPr>
            <p:cNvPr id="42" name="Straight Connector 41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63060" y="2689493"/>
            <a:ext cx="1060672" cy="87924"/>
            <a:chOff x="518746" y="677008"/>
            <a:chExt cx="1060672" cy="87924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63060" y="2850687"/>
            <a:ext cx="1060672" cy="87924"/>
            <a:chOff x="518746" y="677008"/>
            <a:chExt cx="1060672" cy="87924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0903" y="2984040"/>
            <a:ext cx="1060672" cy="87924"/>
            <a:chOff x="518746" y="677008"/>
            <a:chExt cx="1060672" cy="87924"/>
          </a:xfrm>
        </p:grpSpPr>
        <p:cxnSp>
          <p:nvCxnSpPr>
            <p:cNvPr id="51" name="Straight Connector 50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90903" y="3146693"/>
            <a:ext cx="1060672" cy="87924"/>
            <a:chOff x="518746" y="677008"/>
            <a:chExt cx="1060672" cy="87924"/>
          </a:xfrm>
        </p:grpSpPr>
        <p:cxnSp>
          <p:nvCxnSpPr>
            <p:cNvPr id="54" name="Straight Connector 53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63815" y="3324008"/>
            <a:ext cx="1060672" cy="87924"/>
            <a:chOff x="518746" y="677008"/>
            <a:chExt cx="1060672" cy="87924"/>
          </a:xfrm>
        </p:grpSpPr>
        <p:cxnSp>
          <p:nvCxnSpPr>
            <p:cNvPr id="57" name="Straight Connector 56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7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68567" y="3477867"/>
            <a:ext cx="1060672" cy="87924"/>
            <a:chOff x="518746" y="677008"/>
            <a:chExt cx="1060672" cy="87924"/>
          </a:xfrm>
        </p:grpSpPr>
        <p:cxnSp>
          <p:nvCxnSpPr>
            <p:cNvPr id="60" name="Straight Connector 59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42945" y="3693802"/>
            <a:ext cx="1060672" cy="87924"/>
            <a:chOff x="518746" y="677008"/>
            <a:chExt cx="1060672" cy="87924"/>
          </a:xfrm>
        </p:grpSpPr>
        <p:cxnSp>
          <p:nvCxnSpPr>
            <p:cNvPr id="63" name="Straight Connector 62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63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80201" y="3888171"/>
            <a:ext cx="1060672" cy="87924"/>
            <a:chOff x="518746" y="677008"/>
            <a:chExt cx="1060672" cy="87924"/>
          </a:xfrm>
        </p:grpSpPr>
        <p:cxnSp>
          <p:nvCxnSpPr>
            <p:cNvPr id="66" name="Straight Connector 65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ight Arrow 67"/>
          <p:cNvSpPr/>
          <p:nvPr/>
        </p:nvSpPr>
        <p:spPr>
          <a:xfrm>
            <a:off x="1828800" y="1162049"/>
            <a:ext cx="1477818" cy="473321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3469764" y="751737"/>
            <a:ext cx="1060672" cy="87924"/>
            <a:chOff x="518746" y="677008"/>
            <a:chExt cx="1060672" cy="87924"/>
          </a:xfrm>
        </p:grpSpPr>
        <p:cxnSp>
          <p:nvCxnSpPr>
            <p:cNvPr id="70" name="Straight Connector 69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469764" y="904137"/>
            <a:ext cx="1060672" cy="87924"/>
            <a:chOff x="518746" y="677008"/>
            <a:chExt cx="1060672" cy="87924"/>
          </a:xfrm>
        </p:grpSpPr>
        <p:cxnSp>
          <p:nvCxnSpPr>
            <p:cNvPr id="73" name="Straight Connector 72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441921" y="1075584"/>
            <a:ext cx="1060672" cy="87924"/>
            <a:chOff x="518746" y="677008"/>
            <a:chExt cx="1060672" cy="87924"/>
          </a:xfrm>
        </p:grpSpPr>
        <p:cxnSp>
          <p:nvCxnSpPr>
            <p:cNvPr id="76" name="Straight Connector 75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441921" y="1236778"/>
            <a:ext cx="1060672" cy="87924"/>
            <a:chOff x="518746" y="677008"/>
            <a:chExt cx="1060672" cy="87924"/>
          </a:xfrm>
        </p:grpSpPr>
        <p:cxnSp>
          <p:nvCxnSpPr>
            <p:cNvPr id="79" name="Straight Connector 78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79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469764" y="1370131"/>
            <a:ext cx="1060672" cy="87924"/>
            <a:chOff x="518746" y="677008"/>
            <a:chExt cx="1060672" cy="87924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82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446673" y="1778881"/>
            <a:ext cx="1060672" cy="87924"/>
            <a:chOff x="518746" y="677008"/>
            <a:chExt cx="1060672" cy="87924"/>
          </a:xfrm>
        </p:grpSpPr>
        <p:cxnSp>
          <p:nvCxnSpPr>
            <p:cNvPr id="85" name="Straight Connector 84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446673" y="1931281"/>
            <a:ext cx="1060672" cy="87924"/>
            <a:chOff x="518746" y="677008"/>
            <a:chExt cx="1060672" cy="87924"/>
          </a:xfrm>
        </p:grpSpPr>
        <p:cxnSp>
          <p:nvCxnSpPr>
            <p:cNvPr id="88" name="Straight Connector 87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88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418830" y="2102728"/>
            <a:ext cx="1060672" cy="87924"/>
            <a:chOff x="518746" y="677008"/>
            <a:chExt cx="1060672" cy="87924"/>
          </a:xfrm>
        </p:grpSpPr>
        <p:cxnSp>
          <p:nvCxnSpPr>
            <p:cNvPr id="91" name="Straight Connector 90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91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418830" y="2263922"/>
            <a:ext cx="1060672" cy="87924"/>
            <a:chOff x="518746" y="677008"/>
            <a:chExt cx="1060672" cy="87924"/>
          </a:xfrm>
        </p:grpSpPr>
        <p:cxnSp>
          <p:nvCxnSpPr>
            <p:cNvPr id="94" name="Straight Connector 93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ectangle 94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446673" y="2397275"/>
            <a:ext cx="1060672" cy="87924"/>
            <a:chOff x="518746" y="677008"/>
            <a:chExt cx="1060672" cy="87924"/>
          </a:xfrm>
        </p:grpSpPr>
        <p:cxnSp>
          <p:nvCxnSpPr>
            <p:cNvPr id="97" name="Straight Connector 96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370251" y="2763303"/>
            <a:ext cx="1060672" cy="87924"/>
            <a:chOff x="518746" y="677008"/>
            <a:chExt cx="1060672" cy="87924"/>
          </a:xfrm>
        </p:grpSpPr>
        <p:cxnSp>
          <p:nvCxnSpPr>
            <p:cNvPr id="100" name="Straight Connector 99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370251" y="2915703"/>
            <a:ext cx="1060672" cy="87924"/>
            <a:chOff x="518746" y="677008"/>
            <a:chExt cx="1060672" cy="87924"/>
          </a:xfrm>
        </p:grpSpPr>
        <p:cxnSp>
          <p:nvCxnSpPr>
            <p:cNvPr id="103" name="Straight Connector 102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342408" y="3087150"/>
            <a:ext cx="1060672" cy="87924"/>
            <a:chOff x="518746" y="677008"/>
            <a:chExt cx="1060672" cy="87924"/>
          </a:xfrm>
        </p:grpSpPr>
        <p:cxnSp>
          <p:nvCxnSpPr>
            <p:cNvPr id="106" name="Straight Connector 105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ectangle 106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342408" y="3248344"/>
            <a:ext cx="1060672" cy="87924"/>
            <a:chOff x="518746" y="677008"/>
            <a:chExt cx="1060672" cy="87924"/>
          </a:xfrm>
        </p:grpSpPr>
        <p:cxnSp>
          <p:nvCxnSpPr>
            <p:cNvPr id="109" name="Straight Connector 108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ectangle 109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370251" y="3381697"/>
            <a:ext cx="1060672" cy="87924"/>
            <a:chOff x="518746" y="677008"/>
            <a:chExt cx="1060672" cy="87924"/>
          </a:xfrm>
        </p:grpSpPr>
        <p:cxnSp>
          <p:nvCxnSpPr>
            <p:cNvPr id="112" name="Straight Connector 111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328687" y="3743352"/>
            <a:ext cx="1060672" cy="87924"/>
            <a:chOff x="518746" y="677008"/>
            <a:chExt cx="1060672" cy="87924"/>
          </a:xfrm>
        </p:grpSpPr>
        <p:cxnSp>
          <p:nvCxnSpPr>
            <p:cNvPr id="115" name="Straight Connector 114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Rectangle 115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328687" y="3895752"/>
            <a:ext cx="1060672" cy="87924"/>
            <a:chOff x="518746" y="677008"/>
            <a:chExt cx="1060672" cy="87924"/>
          </a:xfrm>
        </p:grpSpPr>
        <p:cxnSp>
          <p:nvCxnSpPr>
            <p:cNvPr id="118" name="Straight Connector 117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118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300844" y="4067199"/>
            <a:ext cx="1060672" cy="87924"/>
            <a:chOff x="518746" y="677008"/>
            <a:chExt cx="1060672" cy="87924"/>
          </a:xfrm>
        </p:grpSpPr>
        <p:cxnSp>
          <p:nvCxnSpPr>
            <p:cNvPr id="121" name="Straight Connector 120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Rectangle 121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300844" y="4228393"/>
            <a:ext cx="1060672" cy="87924"/>
            <a:chOff x="518746" y="677008"/>
            <a:chExt cx="1060672" cy="87924"/>
          </a:xfrm>
        </p:grpSpPr>
        <p:cxnSp>
          <p:nvCxnSpPr>
            <p:cNvPr id="124" name="Straight Connector 123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328687" y="4361746"/>
            <a:ext cx="1060672" cy="87924"/>
            <a:chOff x="518746" y="677008"/>
            <a:chExt cx="1060672" cy="87924"/>
          </a:xfrm>
        </p:grpSpPr>
        <p:cxnSp>
          <p:nvCxnSpPr>
            <p:cNvPr id="127" name="Straight Connector 126"/>
            <p:cNvCxnSpPr/>
            <p:nvPr/>
          </p:nvCxnSpPr>
          <p:spPr>
            <a:xfrm flipV="1">
              <a:off x="518746" y="756138"/>
              <a:ext cx="1060672" cy="879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Rectangle 127"/>
            <p:cNvSpPr/>
            <p:nvPr/>
          </p:nvSpPr>
          <p:spPr>
            <a:xfrm>
              <a:off x="518746" y="677008"/>
              <a:ext cx="430823" cy="7913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9931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http://gcmodeller.org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xie guigang</dc:creator>
  <cp:lastModifiedBy>xie guigang</cp:lastModifiedBy>
  <cp:revision>5</cp:revision>
  <dcterms:created xsi:type="dcterms:W3CDTF">2016-06-03T07:25:08Z</dcterms:created>
  <dcterms:modified xsi:type="dcterms:W3CDTF">2016-06-03T07:28:17Z</dcterms:modified>
</cp:coreProperties>
</file>