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10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82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886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6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8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7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0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2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30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32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4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5D0CC-4557-4294-A076-9CE1C5367BC6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4A530-9988-47FD-AB5B-61D27FBF4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79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6" y="1120348"/>
            <a:ext cx="5745470" cy="44406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3898" y="5561026"/>
            <a:ext cx="9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SSL</a:t>
            </a:r>
            <a:r>
              <a:rPr lang="zh-CN" altLang="en-US" dirty="0" smtClean="0"/>
              <a:t>原理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7133006" y="1449890"/>
            <a:ext cx="3883895" cy="6225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Application </a:t>
            </a:r>
            <a:r>
              <a:rPr lang="zh-CN" altLang="en-US" dirty="0" smtClean="0"/>
              <a:t>应用层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6159610" y="2418913"/>
            <a:ext cx="5830685" cy="92177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SSL (</a:t>
            </a:r>
            <a:r>
              <a:rPr lang="en-US" altLang="zh-CN" dirty="0" err="1" smtClean="0"/>
              <a:t>Microsoft.VisualBasic.WrapperClassTools.Net.SSL</a:t>
            </a:r>
            <a:r>
              <a:rPr lang="en-US" altLang="zh-CN" dirty="0" smtClean="0"/>
              <a:t>.</a:t>
            </a:r>
          </a:p>
          <a:p>
            <a:pPr algn="ctr"/>
            <a:r>
              <a:rPr lang="en-US" altLang="zh-CN" dirty="0" err="1" smtClean="0"/>
              <a:t>SSLSynchronizationServicesSocket</a:t>
            </a:r>
            <a:r>
              <a:rPr lang="en-US" altLang="zh-CN" dirty="0" smtClean="0"/>
              <a:t>)</a:t>
            </a:r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6159610" y="3482789"/>
            <a:ext cx="5830685" cy="89336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TCP (</a:t>
            </a:r>
            <a:r>
              <a:rPr lang="en-US" altLang="zh-CN" dirty="0" err="1" smtClean="0"/>
              <a:t>Microsoft.VisualBasic.WrapperClassTools.Net.T</a:t>
            </a:r>
            <a:endParaRPr lang="en-US" altLang="zh-CN" dirty="0" smtClean="0"/>
          </a:p>
          <a:p>
            <a:pPr algn="ctr"/>
            <a:r>
              <a:rPr lang="en-US" altLang="zh-CN" dirty="0" err="1" smtClean="0"/>
              <a:t>cpSynchronizationServicesSocket</a:t>
            </a:r>
            <a:r>
              <a:rPr lang="en-US" altLang="zh-CN" dirty="0" smtClean="0"/>
              <a:t>)</a:t>
            </a:r>
            <a:endParaRPr lang="en-US" dirty="0"/>
          </a:p>
        </p:txBody>
      </p:sp>
      <p:sp>
        <p:nvSpPr>
          <p:cNvPr id="9" name="矩形 8"/>
          <p:cNvSpPr/>
          <p:nvPr/>
        </p:nvSpPr>
        <p:spPr>
          <a:xfrm>
            <a:off x="7133006" y="4584281"/>
            <a:ext cx="3883895" cy="6225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WinSocket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502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xie guigang</dc:creator>
  <cp:lastModifiedBy>xie guigang</cp:lastModifiedBy>
  <cp:revision>4</cp:revision>
  <dcterms:created xsi:type="dcterms:W3CDTF">2015-08-04T04:10:42Z</dcterms:created>
  <dcterms:modified xsi:type="dcterms:W3CDTF">2015-08-04T07:46:37Z</dcterms:modified>
</cp:coreProperties>
</file>