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2" r:id="rId3"/>
    <p:sldId id="273" r:id="rId4"/>
    <p:sldId id="269" r:id="rId5"/>
    <p:sldId id="270" r:id="rId6"/>
    <p:sldId id="268" r:id="rId7"/>
    <p:sldId id="271" r:id="rId8"/>
    <p:sldId id="274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39" autoAdjust="0"/>
  </p:normalViewPr>
  <p:slideViewPr>
    <p:cSldViewPr showGuides="1">
      <p:cViewPr varScale="1">
        <p:scale>
          <a:sx n="118" d="100"/>
          <a:sy n="118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D6ED16-C6C3-4E1E-8208-BA9804E72114}" type="doc">
      <dgm:prSet loTypeId="urn:microsoft.com/office/officeart/2005/8/layout/process1" loCatId="process" qsTypeId="urn:microsoft.com/office/officeart/2005/8/quickstyle/simple3" qsCatId="simple" csTypeId="urn:microsoft.com/office/officeart/2005/8/colors/colorful1" csCatId="colorful" phldr="1"/>
      <dgm:spPr/>
    </dgm:pt>
    <dgm:pt modelId="{6A0C263D-D09E-4E00-8BAE-7DADF3570CC0}">
      <dgm:prSet phldrT="[文本]"/>
      <dgm:spPr/>
      <dgm:t>
        <a:bodyPr/>
        <a:lstStyle/>
        <a:p>
          <a:r>
            <a:rPr lang="en-US" altLang="zh-CN" dirty="0" smtClean="0"/>
            <a:t>Gene</a:t>
          </a:r>
          <a:endParaRPr lang="zh-CN" altLang="en-US" dirty="0"/>
        </a:p>
      </dgm:t>
    </dgm:pt>
    <dgm:pt modelId="{792580DF-F607-4630-80FE-C8528E569581}" type="parTrans" cxnId="{C4895101-8843-40E0-A103-574244ABFC50}">
      <dgm:prSet/>
      <dgm:spPr/>
      <dgm:t>
        <a:bodyPr/>
        <a:lstStyle/>
        <a:p>
          <a:endParaRPr lang="zh-CN" altLang="en-US"/>
        </a:p>
      </dgm:t>
    </dgm:pt>
    <dgm:pt modelId="{7DE9C6BF-8337-49BC-9DA9-C2C8B66F116B}" type="sibTrans" cxnId="{C4895101-8843-40E0-A103-574244ABFC50}">
      <dgm:prSet/>
      <dgm:spPr/>
      <dgm:t>
        <a:bodyPr/>
        <a:lstStyle/>
        <a:p>
          <a:endParaRPr lang="zh-CN" altLang="en-US"/>
        </a:p>
      </dgm:t>
    </dgm:pt>
    <dgm:pt modelId="{799C0B94-2FBE-4E39-8B57-08DC6AA65AA3}">
      <dgm:prSet phldrT="[文本]"/>
      <dgm:spPr/>
      <dgm:t>
        <a:bodyPr/>
        <a:lstStyle/>
        <a:p>
          <a:r>
            <a:rPr lang="en-US" altLang="zh-CN" dirty="0" smtClean="0"/>
            <a:t>mRNA</a:t>
          </a:r>
          <a:endParaRPr lang="zh-CN" altLang="en-US" dirty="0"/>
        </a:p>
      </dgm:t>
    </dgm:pt>
    <dgm:pt modelId="{20AB2E80-D2DB-4ACC-8AA9-EFF66DE3555E}" type="parTrans" cxnId="{96697B7A-410A-4270-B590-8C59B8414F7D}">
      <dgm:prSet/>
      <dgm:spPr/>
      <dgm:t>
        <a:bodyPr/>
        <a:lstStyle/>
        <a:p>
          <a:endParaRPr lang="zh-CN" altLang="en-US"/>
        </a:p>
      </dgm:t>
    </dgm:pt>
    <dgm:pt modelId="{D63819E3-9443-4223-9BEE-C103E1771D20}" type="sibTrans" cxnId="{96697B7A-410A-4270-B590-8C59B8414F7D}">
      <dgm:prSet/>
      <dgm:spPr/>
      <dgm:t>
        <a:bodyPr/>
        <a:lstStyle/>
        <a:p>
          <a:endParaRPr lang="zh-CN" altLang="en-US"/>
        </a:p>
      </dgm:t>
    </dgm:pt>
    <dgm:pt modelId="{D9CFF20B-3A55-49B5-A198-E352EE3EAC7C}">
      <dgm:prSet phldrT="[文本]"/>
      <dgm:spPr/>
      <dgm:t>
        <a:bodyPr/>
        <a:lstStyle/>
        <a:p>
          <a:r>
            <a:rPr lang="en-US" altLang="zh-CN" dirty="0" smtClean="0"/>
            <a:t>Protein</a:t>
          </a:r>
          <a:endParaRPr lang="zh-CN" altLang="en-US" dirty="0"/>
        </a:p>
      </dgm:t>
    </dgm:pt>
    <dgm:pt modelId="{2C569AF9-174E-43BF-B1CE-28C7D9CA369C}" type="parTrans" cxnId="{F01B88EB-A75A-4DE4-9340-0CC7BF31EA7E}">
      <dgm:prSet/>
      <dgm:spPr/>
      <dgm:t>
        <a:bodyPr/>
        <a:lstStyle/>
        <a:p>
          <a:endParaRPr lang="zh-CN" altLang="en-US"/>
        </a:p>
      </dgm:t>
    </dgm:pt>
    <dgm:pt modelId="{8FAC0906-79E0-4393-92EB-463090297D0D}" type="sibTrans" cxnId="{F01B88EB-A75A-4DE4-9340-0CC7BF31EA7E}">
      <dgm:prSet/>
      <dgm:spPr/>
      <dgm:t>
        <a:bodyPr/>
        <a:lstStyle/>
        <a:p>
          <a:endParaRPr lang="zh-CN" altLang="en-US"/>
        </a:p>
      </dgm:t>
    </dgm:pt>
    <dgm:pt modelId="{F1710C16-CCD0-4991-B33E-96AD339796D8}" type="pres">
      <dgm:prSet presAssocID="{9BD6ED16-C6C3-4E1E-8208-BA9804E72114}" presName="Name0" presStyleCnt="0">
        <dgm:presLayoutVars>
          <dgm:dir/>
          <dgm:resizeHandles val="exact"/>
        </dgm:presLayoutVars>
      </dgm:prSet>
      <dgm:spPr/>
    </dgm:pt>
    <dgm:pt modelId="{D439D45B-007C-48B8-ADEF-A84CDE4374E0}" type="pres">
      <dgm:prSet presAssocID="{6A0C263D-D09E-4E00-8BAE-7DADF3570CC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69FC7E-20A2-407D-A728-54D6E0F9336D}" type="pres">
      <dgm:prSet presAssocID="{7DE9C6BF-8337-49BC-9DA9-C2C8B66F116B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51A7165B-76B8-49D8-88E7-D7B523FBFB9F}" type="pres">
      <dgm:prSet presAssocID="{7DE9C6BF-8337-49BC-9DA9-C2C8B66F116B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226F57BB-A3DC-4D77-9BF2-7DF1ED1DF271}" type="pres">
      <dgm:prSet presAssocID="{799C0B94-2FBE-4E39-8B57-08DC6AA65AA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0005F2-3756-41B2-A39C-ACD5397C5597}" type="pres">
      <dgm:prSet presAssocID="{D63819E3-9443-4223-9BEE-C103E1771D20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4DED15E0-F74F-4DEA-AB5F-9807D0C7F6EB}" type="pres">
      <dgm:prSet presAssocID="{D63819E3-9443-4223-9BEE-C103E1771D20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5C2E8A2E-FF63-4648-9555-263FD9515939}" type="pres">
      <dgm:prSet presAssocID="{D9CFF20B-3A55-49B5-A198-E352EE3EAC7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5F23B2-F096-48CA-AAAB-EAD034530498}" type="presOf" srcId="{D63819E3-9443-4223-9BEE-C103E1771D20}" destId="{4DED15E0-F74F-4DEA-AB5F-9807D0C7F6EB}" srcOrd="1" destOrd="0" presId="urn:microsoft.com/office/officeart/2005/8/layout/process1"/>
    <dgm:cxn modelId="{4BA26006-50E6-4192-958C-3AA3B116BAC5}" type="presOf" srcId="{799C0B94-2FBE-4E39-8B57-08DC6AA65AA3}" destId="{226F57BB-A3DC-4D77-9BF2-7DF1ED1DF271}" srcOrd="0" destOrd="0" presId="urn:microsoft.com/office/officeart/2005/8/layout/process1"/>
    <dgm:cxn modelId="{E697325A-869B-454A-B585-B5F1738FD214}" type="presOf" srcId="{D9CFF20B-3A55-49B5-A198-E352EE3EAC7C}" destId="{5C2E8A2E-FF63-4648-9555-263FD9515939}" srcOrd="0" destOrd="0" presId="urn:microsoft.com/office/officeart/2005/8/layout/process1"/>
    <dgm:cxn modelId="{C4895101-8843-40E0-A103-574244ABFC50}" srcId="{9BD6ED16-C6C3-4E1E-8208-BA9804E72114}" destId="{6A0C263D-D09E-4E00-8BAE-7DADF3570CC0}" srcOrd="0" destOrd="0" parTransId="{792580DF-F607-4630-80FE-C8528E569581}" sibTransId="{7DE9C6BF-8337-49BC-9DA9-C2C8B66F116B}"/>
    <dgm:cxn modelId="{F01B88EB-A75A-4DE4-9340-0CC7BF31EA7E}" srcId="{9BD6ED16-C6C3-4E1E-8208-BA9804E72114}" destId="{D9CFF20B-3A55-49B5-A198-E352EE3EAC7C}" srcOrd="2" destOrd="0" parTransId="{2C569AF9-174E-43BF-B1CE-28C7D9CA369C}" sibTransId="{8FAC0906-79E0-4393-92EB-463090297D0D}"/>
    <dgm:cxn modelId="{B3F2275D-14E3-407C-B3B1-61BFB50E325C}" type="presOf" srcId="{D63819E3-9443-4223-9BEE-C103E1771D20}" destId="{F60005F2-3756-41B2-A39C-ACD5397C5597}" srcOrd="0" destOrd="0" presId="urn:microsoft.com/office/officeart/2005/8/layout/process1"/>
    <dgm:cxn modelId="{BF229F59-E6D3-43A3-AA94-E33863032914}" type="presOf" srcId="{7DE9C6BF-8337-49BC-9DA9-C2C8B66F116B}" destId="{51A7165B-76B8-49D8-88E7-D7B523FBFB9F}" srcOrd="1" destOrd="0" presId="urn:microsoft.com/office/officeart/2005/8/layout/process1"/>
    <dgm:cxn modelId="{2CD1AFD9-B889-4401-A496-9AB81F54E64D}" type="presOf" srcId="{6A0C263D-D09E-4E00-8BAE-7DADF3570CC0}" destId="{D439D45B-007C-48B8-ADEF-A84CDE4374E0}" srcOrd="0" destOrd="0" presId="urn:microsoft.com/office/officeart/2005/8/layout/process1"/>
    <dgm:cxn modelId="{25C6EFC8-A10F-46ED-8F3B-4AC51217892A}" type="presOf" srcId="{7DE9C6BF-8337-49BC-9DA9-C2C8B66F116B}" destId="{1A69FC7E-20A2-407D-A728-54D6E0F9336D}" srcOrd="0" destOrd="0" presId="urn:microsoft.com/office/officeart/2005/8/layout/process1"/>
    <dgm:cxn modelId="{52E22FFA-7153-44F0-AC64-406FD0CEB1AE}" type="presOf" srcId="{9BD6ED16-C6C3-4E1E-8208-BA9804E72114}" destId="{F1710C16-CCD0-4991-B33E-96AD339796D8}" srcOrd="0" destOrd="0" presId="urn:microsoft.com/office/officeart/2005/8/layout/process1"/>
    <dgm:cxn modelId="{96697B7A-410A-4270-B590-8C59B8414F7D}" srcId="{9BD6ED16-C6C3-4E1E-8208-BA9804E72114}" destId="{799C0B94-2FBE-4E39-8B57-08DC6AA65AA3}" srcOrd="1" destOrd="0" parTransId="{20AB2E80-D2DB-4ACC-8AA9-EFF66DE3555E}" sibTransId="{D63819E3-9443-4223-9BEE-C103E1771D20}"/>
    <dgm:cxn modelId="{87C6CA86-6EDD-4307-9B4D-64027C12A157}" type="presParOf" srcId="{F1710C16-CCD0-4991-B33E-96AD339796D8}" destId="{D439D45B-007C-48B8-ADEF-A84CDE4374E0}" srcOrd="0" destOrd="0" presId="urn:microsoft.com/office/officeart/2005/8/layout/process1"/>
    <dgm:cxn modelId="{9AAC9DCB-F9A2-4C43-942C-E416B9C764DE}" type="presParOf" srcId="{F1710C16-CCD0-4991-B33E-96AD339796D8}" destId="{1A69FC7E-20A2-407D-A728-54D6E0F9336D}" srcOrd="1" destOrd="0" presId="urn:microsoft.com/office/officeart/2005/8/layout/process1"/>
    <dgm:cxn modelId="{80E47A13-7796-4B3F-8B50-CDD457C43F50}" type="presParOf" srcId="{1A69FC7E-20A2-407D-A728-54D6E0F9336D}" destId="{51A7165B-76B8-49D8-88E7-D7B523FBFB9F}" srcOrd="0" destOrd="0" presId="urn:microsoft.com/office/officeart/2005/8/layout/process1"/>
    <dgm:cxn modelId="{C7CB9270-E8BA-48CF-A9BC-91CDC98D3E20}" type="presParOf" srcId="{F1710C16-CCD0-4991-B33E-96AD339796D8}" destId="{226F57BB-A3DC-4D77-9BF2-7DF1ED1DF271}" srcOrd="2" destOrd="0" presId="urn:microsoft.com/office/officeart/2005/8/layout/process1"/>
    <dgm:cxn modelId="{8A5CE5AA-B16E-48C0-A2C4-823B22D50337}" type="presParOf" srcId="{F1710C16-CCD0-4991-B33E-96AD339796D8}" destId="{F60005F2-3756-41B2-A39C-ACD5397C5597}" srcOrd="3" destOrd="0" presId="urn:microsoft.com/office/officeart/2005/8/layout/process1"/>
    <dgm:cxn modelId="{172F9CA5-59C8-49B8-B4E7-0B5C7CF23C9A}" type="presParOf" srcId="{F60005F2-3756-41B2-A39C-ACD5397C5597}" destId="{4DED15E0-F74F-4DEA-AB5F-9807D0C7F6EB}" srcOrd="0" destOrd="0" presId="urn:microsoft.com/office/officeart/2005/8/layout/process1"/>
    <dgm:cxn modelId="{1F07F5CA-35D4-4DB3-B726-32FAE41B6FCA}" type="presParOf" srcId="{F1710C16-CCD0-4991-B33E-96AD339796D8}" destId="{5C2E8A2E-FF63-4648-9555-263FD951593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329AFB-F794-42CD-B40E-6D4C113D3A04}" type="doc">
      <dgm:prSet loTypeId="urn:microsoft.com/office/officeart/2011/layout/Tab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A3C6EE08-7381-421F-A591-7F652EC8471D}">
      <dgm:prSet phldrT="[文本]"/>
      <dgm:spPr/>
      <dgm:t>
        <a:bodyPr/>
        <a:lstStyle/>
        <a:p>
          <a:r>
            <a:rPr lang="en-US" altLang="zh-CN" dirty="0" smtClean="0"/>
            <a:t>Transcription Factor</a:t>
          </a:r>
          <a:endParaRPr lang="zh-CN" altLang="en-US" dirty="0"/>
        </a:p>
      </dgm:t>
    </dgm:pt>
    <dgm:pt modelId="{16FCC546-0EB3-499E-B3E1-7CCF6C868962}" type="parTrans" cxnId="{E9DABBC9-5D5E-4FA8-AB90-33DAD4B725D7}">
      <dgm:prSet/>
      <dgm:spPr/>
      <dgm:t>
        <a:bodyPr/>
        <a:lstStyle/>
        <a:p>
          <a:endParaRPr lang="zh-CN" altLang="en-US"/>
        </a:p>
      </dgm:t>
    </dgm:pt>
    <dgm:pt modelId="{07D421A3-B12A-4F9E-B593-5B11D963B3B0}" type="sibTrans" cxnId="{E9DABBC9-5D5E-4FA8-AB90-33DAD4B725D7}">
      <dgm:prSet/>
      <dgm:spPr/>
      <dgm:t>
        <a:bodyPr/>
        <a:lstStyle/>
        <a:p>
          <a:endParaRPr lang="zh-CN" altLang="en-US"/>
        </a:p>
      </dgm:t>
    </dgm:pt>
    <dgm:pt modelId="{4230BE2D-BFC5-490E-BBDD-41F48778B259}">
      <dgm:prSet phldrT="[文本]"/>
      <dgm:spPr/>
      <dgm:t>
        <a:bodyPr/>
        <a:lstStyle/>
        <a:p>
          <a:r>
            <a:rPr lang="en-US" altLang="zh-CN" dirty="0" smtClean="0"/>
            <a:t>Main factor on the regulation, switch on/off the expression process</a:t>
          </a:r>
          <a:endParaRPr lang="zh-CN" altLang="en-US" dirty="0"/>
        </a:p>
      </dgm:t>
    </dgm:pt>
    <dgm:pt modelId="{C548C4BA-B98A-46F6-9B68-D4ACBE1FA0D3}" type="parTrans" cxnId="{117DD4A4-BADA-423E-A25C-9943C3C9E596}">
      <dgm:prSet/>
      <dgm:spPr/>
      <dgm:t>
        <a:bodyPr/>
        <a:lstStyle/>
        <a:p>
          <a:endParaRPr lang="zh-CN" altLang="en-US"/>
        </a:p>
      </dgm:t>
    </dgm:pt>
    <dgm:pt modelId="{88B8A033-7932-4ACA-8FAA-106EDF2DC526}" type="sibTrans" cxnId="{117DD4A4-BADA-423E-A25C-9943C3C9E596}">
      <dgm:prSet/>
      <dgm:spPr/>
      <dgm:t>
        <a:bodyPr/>
        <a:lstStyle/>
        <a:p>
          <a:endParaRPr lang="zh-CN" altLang="en-US"/>
        </a:p>
      </dgm:t>
    </dgm:pt>
    <dgm:pt modelId="{1F8DCF50-52EF-4B2F-B816-E29AA14D5342}">
      <dgm:prSet phldrT="[文本]" phldr="1"/>
      <dgm:spPr/>
      <dgm:t>
        <a:bodyPr/>
        <a:lstStyle/>
        <a:p>
          <a:endParaRPr lang="zh-CN" altLang="en-US"/>
        </a:p>
      </dgm:t>
    </dgm:pt>
    <dgm:pt modelId="{3FB7FB2C-5111-4566-ACBB-16C1E84ACA19}" type="parTrans" cxnId="{9AC5B4FD-06DC-413A-B009-683ACFE18A33}">
      <dgm:prSet/>
      <dgm:spPr/>
      <dgm:t>
        <a:bodyPr/>
        <a:lstStyle/>
        <a:p>
          <a:endParaRPr lang="zh-CN" altLang="en-US"/>
        </a:p>
      </dgm:t>
    </dgm:pt>
    <dgm:pt modelId="{16D417A1-3930-4C36-BA8E-48295303CE74}" type="sibTrans" cxnId="{9AC5B4FD-06DC-413A-B009-683ACFE18A33}">
      <dgm:prSet/>
      <dgm:spPr/>
      <dgm:t>
        <a:bodyPr/>
        <a:lstStyle/>
        <a:p>
          <a:endParaRPr lang="zh-CN" altLang="en-US"/>
        </a:p>
      </dgm:t>
    </dgm:pt>
    <dgm:pt modelId="{D0FE03EB-F60E-4D61-A0C8-FA012CD025F7}">
      <dgm:prSet phldrT="[文本]"/>
      <dgm:spPr/>
      <dgm:t>
        <a:bodyPr/>
        <a:lstStyle/>
        <a:p>
          <a:r>
            <a:rPr lang="en-US" altLang="zh-CN" dirty="0" smtClean="0"/>
            <a:t>Metabolism</a:t>
          </a:r>
          <a:endParaRPr lang="zh-CN" altLang="en-US" dirty="0"/>
        </a:p>
      </dgm:t>
    </dgm:pt>
    <dgm:pt modelId="{B72F9F31-EA55-4188-B8D5-71159950A86E}" type="parTrans" cxnId="{4075BE10-8196-46D7-935E-B5493629ABBA}">
      <dgm:prSet/>
      <dgm:spPr/>
      <dgm:t>
        <a:bodyPr/>
        <a:lstStyle/>
        <a:p>
          <a:endParaRPr lang="zh-CN" altLang="en-US"/>
        </a:p>
      </dgm:t>
    </dgm:pt>
    <dgm:pt modelId="{C7DDF00D-DCBC-4F91-8664-D245C77F9A41}" type="sibTrans" cxnId="{4075BE10-8196-46D7-935E-B5493629ABBA}">
      <dgm:prSet/>
      <dgm:spPr/>
      <dgm:t>
        <a:bodyPr/>
        <a:lstStyle/>
        <a:p>
          <a:endParaRPr lang="zh-CN" altLang="en-US"/>
        </a:p>
      </dgm:t>
    </dgm:pt>
    <dgm:pt modelId="{E6860BA8-D0B6-4C71-9D55-777104CA62EC}">
      <dgm:prSet phldrT="[文本]"/>
      <dgm:spPr/>
      <dgm:t>
        <a:bodyPr/>
        <a:lstStyle/>
        <a:p>
          <a:r>
            <a:rPr lang="en-US" altLang="zh-CN" dirty="0" smtClean="0"/>
            <a:t>Fundamental material source of the process events</a:t>
          </a:r>
          <a:endParaRPr lang="zh-CN" altLang="en-US" dirty="0"/>
        </a:p>
      </dgm:t>
    </dgm:pt>
    <dgm:pt modelId="{156F8641-6BCE-4222-A00A-0007DBA63FC9}" type="parTrans" cxnId="{0A695846-B48D-470F-A87A-A71590AD3205}">
      <dgm:prSet/>
      <dgm:spPr/>
      <dgm:t>
        <a:bodyPr/>
        <a:lstStyle/>
        <a:p>
          <a:endParaRPr lang="zh-CN" altLang="en-US"/>
        </a:p>
      </dgm:t>
    </dgm:pt>
    <dgm:pt modelId="{179C5D18-155F-4D47-8CCC-A8CEF1548874}" type="sibTrans" cxnId="{0A695846-B48D-470F-A87A-A71590AD3205}">
      <dgm:prSet/>
      <dgm:spPr/>
      <dgm:t>
        <a:bodyPr/>
        <a:lstStyle/>
        <a:p>
          <a:endParaRPr lang="zh-CN" altLang="en-US"/>
        </a:p>
      </dgm:t>
    </dgm:pt>
    <dgm:pt modelId="{4D072481-F3FA-49AE-84C8-1B150A60D186}">
      <dgm:prSet phldrT="[文本]"/>
      <dgm:spPr/>
      <dgm:t>
        <a:bodyPr/>
        <a:lstStyle/>
        <a:p>
          <a:r>
            <a:rPr lang="en-US" altLang="zh-CN" dirty="0" smtClean="0"/>
            <a:t>ATP, H2O</a:t>
          </a:r>
          <a:endParaRPr lang="zh-CN" altLang="en-US" dirty="0"/>
        </a:p>
      </dgm:t>
    </dgm:pt>
    <dgm:pt modelId="{6CE9EC92-0AF5-4281-9F03-B2D3792889BF}" type="parTrans" cxnId="{98ED6CAC-58D6-4C99-A9CC-E7F8B30EFA16}">
      <dgm:prSet/>
      <dgm:spPr/>
      <dgm:t>
        <a:bodyPr/>
        <a:lstStyle/>
        <a:p>
          <a:endParaRPr lang="zh-CN" altLang="en-US"/>
        </a:p>
      </dgm:t>
    </dgm:pt>
    <dgm:pt modelId="{BF3B86DC-F99D-40FD-AAFB-22B3780B0093}" type="sibTrans" cxnId="{98ED6CAC-58D6-4C99-A9CC-E7F8B30EFA16}">
      <dgm:prSet/>
      <dgm:spPr/>
      <dgm:t>
        <a:bodyPr/>
        <a:lstStyle/>
        <a:p>
          <a:endParaRPr lang="zh-CN" altLang="en-US"/>
        </a:p>
      </dgm:t>
    </dgm:pt>
    <dgm:pt modelId="{F326EB9E-040A-4915-86B3-08EDA09C0D16}">
      <dgm:prSet phldrT="[文本]"/>
      <dgm:spPr/>
      <dgm:t>
        <a:bodyPr/>
        <a:lstStyle/>
        <a:p>
          <a:r>
            <a:rPr lang="en-US" altLang="zh-CN" dirty="0" smtClean="0"/>
            <a:t>Environment</a:t>
          </a:r>
          <a:endParaRPr lang="zh-CN" altLang="en-US" dirty="0"/>
        </a:p>
      </dgm:t>
    </dgm:pt>
    <dgm:pt modelId="{1D0BE369-72CE-4633-AE32-65C576E6F207}" type="parTrans" cxnId="{52E6E858-768A-4AE3-AA28-0D938B652BD3}">
      <dgm:prSet/>
      <dgm:spPr/>
      <dgm:t>
        <a:bodyPr/>
        <a:lstStyle/>
        <a:p>
          <a:endParaRPr lang="zh-CN" altLang="en-US"/>
        </a:p>
      </dgm:t>
    </dgm:pt>
    <dgm:pt modelId="{6E07E695-EB23-4E9F-8513-FEF923D9462F}" type="sibTrans" cxnId="{52E6E858-768A-4AE3-AA28-0D938B652BD3}">
      <dgm:prSet/>
      <dgm:spPr/>
      <dgm:t>
        <a:bodyPr/>
        <a:lstStyle/>
        <a:p>
          <a:endParaRPr lang="zh-CN" altLang="en-US"/>
        </a:p>
      </dgm:t>
    </dgm:pt>
    <dgm:pt modelId="{A70EC66F-5AE3-46C0-BC35-9D97FC71AFE5}">
      <dgm:prSet phldrT="[文本]" phldr="1"/>
      <dgm:spPr/>
      <dgm:t>
        <a:bodyPr/>
        <a:lstStyle/>
        <a:p>
          <a:endParaRPr lang="zh-CN" altLang="en-US" dirty="0"/>
        </a:p>
      </dgm:t>
    </dgm:pt>
    <dgm:pt modelId="{3C814866-6EA1-4805-977F-426D37836CBE}" type="parTrans" cxnId="{F5C15F0B-1CDC-4DA9-9BA1-DA19CC0766FD}">
      <dgm:prSet/>
      <dgm:spPr/>
      <dgm:t>
        <a:bodyPr/>
        <a:lstStyle/>
        <a:p>
          <a:endParaRPr lang="zh-CN" altLang="en-US"/>
        </a:p>
      </dgm:t>
    </dgm:pt>
    <dgm:pt modelId="{FC595513-04A2-4739-ACD3-CF1EA6D87B43}" type="sibTrans" cxnId="{F5C15F0B-1CDC-4DA9-9BA1-DA19CC0766FD}">
      <dgm:prSet/>
      <dgm:spPr/>
      <dgm:t>
        <a:bodyPr/>
        <a:lstStyle/>
        <a:p>
          <a:endParaRPr lang="zh-CN" altLang="en-US"/>
        </a:p>
      </dgm:t>
    </dgm:pt>
    <dgm:pt modelId="{0745C98D-DD8F-4A69-816F-01CC6C68AE44}">
      <dgm:prSet phldrT="[文本]"/>
      <dgm:spPr/>
      <dgm:t>
        <a:bodyPr/>
        <a:lstStyle/>
        <a:p>
          <a:r>
            <a:rPr lang="en-US" altLang="zh-CN" dirty="0" smtClean="0"/>
            <a:t>PH</a:t>
          </a:r>
          <a:endParaRPr lang="zh-CN" altLang="en-US" dirty="0"/>
        </a:p>
      </dgm:t>
    </dgm:pt>
    <dgm:pt modelId="{6CC7E3EE-6319-4A9C-B4AD-07F3F353AF9D}" type="parTrans" cxnId="{DD380DBB-0B18-4745-82A4-061546655B32}">
      <dgm:prSet/>
      <dgm:spPr/>
      <dgm:t>
        <a:bodyPr/>
        <a:lstStyle/>
        <a:p>
          <a:endParaRPr lang="zh-CN" altLang="en-US"/>
        </a:p>
      </dgm:t>
    </dgm:pt>
    <dgm:pt modelId="{BAE2844B-98AA-425F-A6A4-1E8CE36FE240}" type="sibTrans" cxnId="{DD380DBB-0B18-4745-82A4-061546655B32}">
      <dgm:prSet/>
      <dgm:spPr/>
      <dgm:t>
        <a:bodyPr/>
        <a:lstStyle/>
        <a:p>
          <a:endParaRPr lang="zh-CN" altLang="en-US"/>
        </a:p>
      </dgm:t>
    </dgm:pt>
    <dgm:pt modelId="{09505704-61D0-4EA7-982B-34229A3AFFD7}">
      <dgm:prSet phldrT="[文本]"/>
      <dgm:spPr/>
      <dgm:t>
        <a:bodyPr/>
        <a:lstStyle/>
        <a:p>
          <a:r>
            <a:rPr lang="en-US" altLang="zh-CN" dirty="0" smtClean="0"/>
            <a:t>Temperature</a:t>
          </a:r>
          <a:endParaRPr lang="zh-CN" altLang="en-US" dirty="0"/>
        </a:p>
      </dgm:t>
    </dgm:pt>
    <dgm:pt modelId="{EB9D2727-C5F0-4363-858F-61D13D9D0058}" type="parTrans" cxnId="{89684BC7-AC7D-4F4E-8A5E-F60A7D091FAD}">
      <dgm:prSet/>
      <dgm:spPr/>
      <dgm:t>
        <a:bodyPr/>
        <a:lstStyle/>
        <a:p>
          <a:endParaRPr lang="zh-CN" altLang="en-US"/>
        </a:p>
      </dgm:t>
    </dgm:pt>
    <dgm:pt modelId="{8E23A5CD-DD58-4BF1-B3BA-A8022067D5C0}" type="sibTrans" cxnId="{89684BC7-AC7D-4F4E-8A5E-F60A7D091FAD}">
      <dgm:prSet/>
      <dgm:spPr/>
      <dgm:t>
        <a:bodyPr/>
        <a:lstStyle/>
        <a:p>
          <a:endParaRPr lang="zh-CN" altLang="en-US"/>
        </a:p>
      </dgm:t>
    </dgm:pt>
    <dgm:pt modelId="{29061325-D7B6-46EC-B1F6-15098A482FA5}">
      <dgm:prSet phldrT="[文本]"/>
      <dgm:spPr/>
      <dgm:t>
        <a:bodyPr/>
        <a:lstStyle/>
        <a:p>
          <a:r>
            <a:rPr lang="en-US" altLang="zh-CN" dirty="0" smtClean="0"/>
            <a:t>Effector messaging</a:t>
          </a:r>
          <a:endParaRPr lang="zh-CN" altLang="en-US" dirty="0"/>
        </a:p>
      </dgm:t>
    </dgm:pt>
    <dgm:pt modelId="{7CE8B744-2682-4522-A517-6750C1001A6F}" type="parTrans" cxnId="{80560019-9F21-44B5-8889-77D19C610CFF}">
      <dgm:prSet/>
      <dgm:spPr/>
      <dgm:t>
        <a:bodyPr/>
        <a:lstStyle/>
        <a:p>
          <a:endParaRPr lang="zh-CN" altLang="en-US"/>
        </a:p>
      </dgm:t>
    </dgm:pt>
    <dgm:pt modelId="{465B7082-2A06-4E40-A6B7-CE5A98956A65}" type="sibTrans" cxnId="{80560019-9F21-44B5-8889-77D19C610CFF}">
      <dgm:prSet/>
      <dgm:spPr/>
      <dgm:t>
        <a:bodyPr/>
        <a:lstStyle/>
        <a:p>
          <a:endParaRPr lang="zh-CN" altLang="en-US"/>
        </a:p>
      </dgm:t>
    </dgm:pt>
    <dgm:pt modelId="{F4C86488-3C15-4A5F-A3B5-44274293AAB8}">
      <dgm:prSet phldrT="[文本]"/>
      <dgm:spPr/>
      <dgm:t>
        <a:bodyPr/>
        <a:lstStyle/>
        <a:p>
          <a:endParaRPr lang="zh-CN" altLang="en-US" dirty="0"/>
        </a:p>
      </dgm:t>
    </dgm:pt>
    <dgm:pt modelId="{2D6AB99B-67F4-433F-B153-5423992D6122}" type="parTrans" cxnId="{DC1C1384-BCA1-4E8C-B3B5-C97CA3DFE313}">
      <dgm:prSet/>
      <dgm:spPr/>
      <dgm:t>
        <a:bodyPr/>
        <a:lstStyle/>
        <a:p>
          <a:endParaRPr lang="zh-CN" altLang="en-US"/>
        </a:p>
      </dgm:t>
    </dgm:pt>
    <dgm:pt modelId="{1DB836E1-2BB2-4DCA-AF71-0C7344BE078E}" type="sibTrans" cxnId="{DC1C1384-BCA1-4E8C-B3B5-C97CA3DFE313}">
      <dgm:prSet/>
      <dgm:spPr/>
      <dgm:t>
        <a:bodyPr/>
        <a:lstStyle/>
        <a:p>
          <a:endParaRPr lang="zh-CN" altLang="en-US"/>
        </a:p>
      </dgm:t>
    </dgm:pt>
    <dgm:pt modelId="{2ECC9DE9-F1A8-4C7B-82CE-8069098BD73B}">
      <dgm:prSet phldrT="[文本]"/>
      <dgm:spPr/>
      <dgm:t>
        <a:bodyPr/>
        <a:lstStyle/>
        <a:p>
          <a:r>
            <a:rPr lang="en-US" altLang="zh-CN" dirty="0" smtClean="0"/>
            <a:t>Nucleotide, Amino acids</a:t>
          </a:r>
          <a:endParaRPr lang="zh-CN" altLang="en-US" dirty="0"/>
        </a:p>
      </dgm:t>
    </dgm:pt>
    <dgm:pt modelId="{1C93EB90-FBDC-4C30-98D6-EBC597B6B098}" type="parTrans" cxnId="{42AFECA7-4942-4675-A1FA-3332407F4148}">
      <dgm:prSet/>
      <dgm:spPr/>
      <dgm:t>
        <a:bodyPr/>
        <a:lstStyle/>
        <a:p>
          <a:endParaRPr lang="zh-CN" altLang="en-US"/>
        </a:p>
      </dgm:t>
    </dgm:pt>
    <dgm:pt modelId="{50B144D7-F797-4841-B70C-700A385B08F1}" type="sibTrans" cxnId="{42AFECA7-4942-4675-A1FA-3332407F4148}">
      <dgm:prSet/>
      <dgm:spPr/>
      <dgm:t>
        <a:bodyPr/>
        <a:lstStyle/>
        <a:p>
          <a:endParaRPr lang="zh-CN" altLang="en-US"/>
        </a:p>
      </dgm:t>
    </dgm:pt>
    <dgm:pt modelId="{1753B479-8AC8-408E-9A91-F6C4EF1E98D6}">
      <dgm:prSet phldrT="[文本]"/>
      <dgm:spPr/>
      <dgm:t>
        <a:bodyPr/>
        <a:lstStyle/>
        <a:p>
          <a:r>
            <a:rPr lang="en-US" altLang="zh-CN" dirty="0" smtClean="0"/>
            <a:t>Effector </a:t>
          </a:r>
          <a:endParaRPr lang="zh-CN" altLang="en-US" dirty="0"/>
        </a:p>
      </dgm:t>
    </dgm:pt>
    <dgm:pt modelId="{EC510619-390F-4975-BFD2-0A100454EF53}" type="parTrans" cxnId="{76245CF5-84BD-47EC-A917-0D2899036EC6}">
      <dgm:prSet/>
      <dgm:spPr/>
      <dgm:t>
        <a:bodyPr/>
        <a:lstStyle/>
        <a:p>
          <a:endParaRPr lang="zh-CN" altLang="en-US"/>
        </a:p>
      </dgm:t>
    </dgm:pt>
    <dgm:pt modelId="{4086302F-469E-4779-A42F-3AC9393B687A}" type="sibTrans" cxnId="{76245CF5-84BD-47EC-A917-0D2899036EC6}">
      <dgm:prSet/>
      <dgm:spPr/>
      <dgm:t>
        <a:bodyPr/>
        <a:lstStyle/>
        <a:p>
          <a:endParaRPr lang="zh-CN" altLang="en-US"/>
        </a:p>
      </dgm:t>
    </dgm:pt>
    <dgm:pt modelId="{8E78C8B9-7F64-49FA-AEC2-46C94D416BAD}" type="pres">
      <dgm:prSet presAssocID="{90329AFB-F794-42CD-B40E-6D4C113D3A04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06CADB3C-584B-43F7-9F5E-480F5619CA26}" type="pres">
      <dgm:prSet presAssocID="{A3C6EE08-7381-421F-A591-7F652EC8471D}" presName="composite" presStyleCnt="0"/>
      <dgm:spPr/>
    </dgm:pt>
    <dgm:pt modelId="{A2AE4EE8-AE18-4DE2-8268-49C1D91C0F8B}" type="pres">
      <dgm:prSet presAssocID="{A3C6EE08-7381-421F-A591-7F652EC8471D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258AA1-4936-4D5A-8A61-947DCA89999A}" type="pres">
      <dgm:prSet presAssocID="{A3C6EE08-7381-421F-A591-7F652EC8471D}" presName="Parent" presStyleLbl="alignNode1" presStyleIdx="0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B08534-564E-4A8C-A07A-9A593D31460E}" type="pres">
      <dgm:prSet presAssocID="{A3C6EE08-7381-421F-A591-7F652EC8471D}" presName="Accent" presStyleLbl="parChTrans1D1" presStyleIdx="0" presStyleCnt="3"/>
      <dgm:spPr/>
    </dgm:pt>
    <dgm:pt modelId="{294B1B54-07DB-4FB5-B3B9-A9D804219192}" type="pres">
      <dgm:prSet presAssocID="{A3C6EE08-7381-421F-A591-7F652EC8471D}" presName="Child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1DCE7A-1C77-427B-8B39-4E96D856EAC8}" type="pres">
      <dgm:prSet presAssocID="{07D421A3-B12A-4F9E-B593-5B11D963B3B0}" presName="sibTrans" presStyleCnt="0"/>
      <dgm:spPr/>
    </dgm:pt>
    <dgm:pt modelId="{4D65C6E6-0E1A-41D8-8216-9E3A4BB131D4}" type="pres">
      <dgm:prSet presAssocID="{D0FE03EB-F60E-4D61-A0C8-FA012CD025F7}" presName="composite" presStyleCnt="0"/>
      <dgm:spPr/>
    </dgm:pt>
    <dgm:pt modelId="{A1D7EE45-6F28-4B0F-9083-15FC1D4CCB2C}" type="pres">
      <dgm:prSet presAssocID="{D0FE03EB-F60E-4D61-A0C8-FA012CD025F7}" presName="FirstChild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13200B-B0E4-4209-A853-3743FBEAE237}" type="pres">
      <dgm:prSet presAssocID="{D0FE03EB-F60E-4D61-A0C8-FA012CD025F7}" presName="Parent" presStyleLbl="alignNode1" presStyleIdx="1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E10D7A-F097-4647-9A9F-6653893BFB09}" type="pres">
      <dgm:prSet presAssocID="{D0FE03EB-F60E-4D61-A0C8-FA012CD025F7}" presName="Accent" presStyleLbl="parChTrans1D1" presStyleIdx="1" presStyleCnt="3"/>
      <dgm:spPr/>
    </dgm:pt>
    <dgm:pt modelId="{2EBA65F8-BFBB-4688-9FD3-039D2151001E}" type="pres">
      <dgm:prSet presAssocID="{D0FE03EB-F60E-4D61-A0C8-FA012CD025F7}" presName="Child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D66B94-4916-4F17-9CE3-194FCE853C5F}" type="pres">
      <dgm:prSet presAssocID="{C7DDF00D-DCBC-4F91-8664-D245C77F9A41}" presName="sibTrans" presStyleCnt="0"/>
      <dgm:spPr/>
    </dgm:pt>
    <dgm:pt modelId="{11A9D1D5-6950-40B1-A9C7-9088CC13409B}" type="pres">
      <dgm:prSet presAssocID="{F326EB9E-040A-4915-86B3-08EDA09C0D16}" presName="composite" presStyleCnt="0"/>
      <dgm:spPr/>
    </dgm:pt>
    <dgm:pt modelId="{F1E0F05D-FAD7-479F-A352-302EAEC9133C}" type="pres">
      <dgm:prSet presAssocID="{F326EB9E-040A-4915-86B3-08EDA09C0D16}" presName="FirstChild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99B80D-324D-4035-964D-E62CE5991F87}" type="pres">
      <dgm:prSet presAssocID="{F326EB9E-040A-4915-86B3-08EDA09C0D16}" presName="Parent" presStyleLbl="alignNode1" presStyleIdx="2" presStyleCnt="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328CC0-1040-4916-91CE-E24307215E4E}" type="pres">
      <dgm:prSet presAssocID="{F326EB9E-040A-4915-86B3-08EDA09C0D16}" presName="Accent" presStyleLbl="parChTrans1D1" presStyleIdx="2" presStyleCnt="3"/>
      <dgm:spPr/>
    </dgm:pt>
    <dgm:pt modelId="{90F9CF3E-B50D-4D47-BE20-26C119E9A8AC}" type="pres">
      <dgm:prSet presAssocID="{F326EB9E-040A-4915-86B3-08EDA09C0D16}" presName="Child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93975A-44C8-4460-A425-445DC1282BD0}" type="presOf" srcId="{0745C98D-DD8F-4A69-816F-01CC6C68AE44}" destId="{90F9CF3E-B50D-4D47-BE20-26C119E9A8AC}" srcOrd="0" destOrd="0" presId="urn:microsoft.com/office/officeart/2011/layout/TabList"/>
    <dgm:cxn modelId="{0A695846-B48D-470F-A87A-A71590AD3205}" srcId="{D0FE03EB-F60E-4D61-A0C8-FA012CD025F7}" destId="{E6860BA8-D0B6-4C71-9D55-777104CA62EC}" srcOrd="0" destOrd="0" parTransId="{156F8641-6BCE-4222-A00A-0007DBA63FC9}" sibTransId="{179C5D18-155F-4D47-8CCC-A8CEF1548874}"/>
    <dgm:cxn modelId="{DC1C1384-BCA1-4E8C-B3B5-C97CA3DFE313}" srcId="{D0FE03EB-F60E-4D61-A0C8-FA012CD025F7}" destId="{F4C86488-3C15-4A5F-A3B5-44274293AAB8}" srcOrd="4" destOrd="0" parTransId="{2D6AB99B-67F4-433F-B153-5423992D6122}" sibTransId="{1DB836E1-2BB2-4DCA-AF71-0C7344BE078E}"/>
    <dgm:cxn modelId="{4075BE10-8196-46D7-935E-B5493629ABBA}" srcId="{90329AFB-F794-42CD-B40E-6D4C113D3A04}" destId="{D0FE03EB-F60E-4D61-A0C8-FA012CD025F7}" srcOrd="1" destOrd="0" parTransId="{B72F9F31-EA55-4188-B8D5-71159950A86E}" sibTransId="{C7DDF00D-DCBC-4F91-8664-D245C77F9A41}"/>
    <dgm:cxn modelId="{98ED6CAC-58D6-4C99-A9CC-E7F8B30EFA16}" srcId="{D0FE03EB-F60E-4D61-A0C8-FA012CD025F7}" destId="{4D072481-F3FA-49AE-84C8-1B150A60D186}" srcOrd="1" destOrd="0" parTransId="{6CE9EC92-0AF5-4281-9F03-B2D3792889BF}" sibTransId="{BF3B86DC-F99D-40FD-AAFB-22B3780B0093}"/>
    <dgm:cxn modelId="{DD380DBB-0B18-4745-82A4-061546655B32}" srcId="{F326EB9E-040A-4915-86B3-08EDA09C0D16}" destId="{0745C98D-DD8F-4A69-816F-01CC6C68AE44}" srcOrd="1" destOrd="0" parTransId="{6CC7E3EE-6319-4A9C-B4AD-07F3F353AF9D}" sibTransId="{BAE2844B-98AA-425F-A6A4-1E8CE36FE240}"/>
    <dgm:cxn modelId="{117DD4A4-BADA-423E-A25C-9943C3C9E596}" srcId="{A3C6EE08-7381-421F-A591-7F652EC8471D}" destId="{4230BE2D-BFC5-490E-BBDD-41F48778B259}" srcOrd="0" destOrd="0" parTransId="{C548C4BA-B98A-46F6-9B68-D4ACBE1FA0D3}" sibTransId="{88B8A033-7932-4ACA-8FAA-106EDF2DC526}"/>
    <dgm:cxn modelId="{825BEA5E-5607-49D6-A90A-427AF8E8726D}" type="presOf" srcId="{4D072481-F3FA-49AE-84C8-1B150A60D186}" destId="{2EBA65F8-BFBB-4688-9FD3-039D2151001E}" srcOrd="0" destOrd="0" presId="urn:microsoft.com/office/officeart/2011/layout/TabList"/>
    <dgm:cxn modelId="{34FDD41E-DE07-4EFE-B684-B6C251AF2BB1}" type="presOf" srcId="{F4C86488-3C15-4A5F-A3B5-44274293AAB8}" destId="{2EBA65F8-BFBB-4688-9FD3-039D2151001E}" srcOrd="0" destOrd="3" presId="urn:microsoft.com/office/officeart/2011/layout/TabList"/>
    <dgm:cxn modelId="{47C825EF-1289-4DF6-A1FD-7E03CD603D77}" type="presOf" srcId="{A3C6EE08-7381-421F-A591-7F652EC8471D}" destId="{72258AA1-4936-4D5A-8A61-947DCA89999A}" srcOrd="0" destOrd="0" presId="urn:microsoft.com/office/officeart/2011/layout/TabList"/>
    <dgm:cxn modelId="{643D3BA3-1B7C-48CD-AB4A-40D9E2B5EEE4}" type="presOf" srcId="{1753B479-8AC8-408E-9A91-F6C4EF1E98D6}" destId="{2EBA65F8-BFBB-4688-9FD3-039D2151001E}" srcOrd="0" destOrd="2" presId="urn:microsoft.com/office/officeart/2011/layout/TabList"/>
    <dgm:cxn modelId="{52E6E858-768A-4AE3-AA28-0D938B652BD3}" srcId="{90329AFB-F794-42CD-B40E-6D4C113D3A04}" destId="{F326EB9E-040A-4915-86B3-08EDA09C0D16}" srcOrd="2" destOrd="0" parTransId="{1D0BE369-72CE-4633-AE32-65C576E6F207}" sibTransId="{6E07E695-EB23-4E9F-8513-FEF923D9462F}"/>
    <dgm:cxn modelId="{E9DABBC9-5D5E-4FA8-AB90-33DAD4B725D7}" srcId="{90329AFB-F794-42CD-B40E-6D4C113D3A04}" destId="{A3C6EE08-7381-421F-A591-7F652EC8471D}" srcOrd="0" destOrd="0" parTransId="{16FCC546-0EB3-499E-B3E1-7CCF6C868962}" sibTransId="{07D421A3-B12A-4F9E-B593-5B11D963B3B0}"/>
    <dgm:cxn modelId="{9AC5B4FD-06DC-413A-B009-683ACFE18A33}" srcId="{A3C6EE08-7381-421F-A591-7F652EC8471D}" destId="{1F8DCF50-52EF-4B2F-B816-E29AA14D5342}" srcOrd="1" destOrd="0" parTransId="{3FB7FB2C-5111-4566-ACBB-16C1E84ACA19}" sibTransId="{16D417A1-3930-4C36-BA8E-48295303CE74}"/>
    <dgm:cxn modelId="{C439743F-9A0F-4954-8009-54266CFF2799}" type="presOf" srcId="{E6860BA8-D0B6-4C71-9D55-777104CA62EC}" destId="{A1D7EE45-6F28-4B0F-9083-15FC1D4CCB2C}" srcOrd="0" destOrd="0" presId="urn:microsoft.com/office/officeart/2011/layout/TabList"/>
    <dgm:cxn modelId="{31C32DFF-6E1F-4593-981E-9B7F7E7288F9}" type="presOf" srcId="{1F8DCF50-52EF-4B2F-B816-E29AA14D5342}" destId="{294B1B54-07DB-4FB5-B3B9-A9D804219192}" srcOrd="0" destOrd="0" presId="urn:microsoft.com/office/officeart/2011/layout/TabList"/>
    <dgm:cxn modelId="{0B34BC7D-E91F-4209-B4AB-90C8672AEB19}" type="presOf" srcId="{2ECC9DE9-F1A8-4C7B-82CE-8069098BD73B}" destId="{2EBA65F8-BFBB-4688-9FD3-039D2151001E}" srcOrd="0" destOrd="1" presId="urn:microsoft.com/office/officeart/2011/layout/TabList"/>
    <dgm:cxn modelId="{AA860E49-34BB-4A3C-A3E4-16ADE3155103}" type="presOf" srcId="{90329AFB-F794-42CD-B40E-6D4C113D3A04}" destId="{8E78C8B9-7F64-49FA-AEC2-46C94D416BAD}" srcOrd="0" destOrd="0" presId="urn:microsoft.com/office/officeart/2011/layout/TabList"/>
    <dgm:cxn modelId="{F5C15F0B-1CDC-4DA9-9BA1-DA19CC0766FD}" srcId="{F326EB9E-040A-4915-86B3-08EDA09C0D16}" destId="{A70EC66F-5AE3-46C0-BC35-9D97FC71AFE5}" srcOrd="0" destOrd="0" parTransId="{3C814866-6EA1-4805-977F-426D37836CBE}" sibTransId="{FC595513-04A2-4739-ACD3-CF1EA6D87B43}"/>
    <dgm:cxn modelId="{89684BC7-AC7D-4F4E-8A5E-F60A7D091FAD}" srcId="{F326EB9E-040A-4915-86B3-08EDA09C0D16}" destId="{09505704-61D0-4EA7-982B-34229A3AFFD7}" srcOrd="2" destOrd="0" parTransId="{EB9D2727-C5F0-4363-858F-61D13D9D0058}" sibTransId="{8E23A5CD-DD58-4BF1-B3BA-A8022067D5C0}"/>
    <dgm:cxn modelId="{1E0BE753-0C5A-4A25-B04B-E0057462C4D5}" type="presOf" srcId="{29061325-D7B6-46EC-B1F6-15098A482FA5}" destId="{90F9CF3E-B50D-4D47-BE20-26C119E9A8AC}" srcOrd="0" destOrd="2" presId="urn:microsoft.com/office/officeart/2011/layout/TabList"/>
    <dgm:cxn modelId="{0FDFDB78-FE26-4D76-A5C7-4B03D8DB5A2D}" type="presOf" srcId="{F326EB9E-040A-4915-86B3-08EDA09C0D16}" destId="{0899B80D-324D-4035-964D-E62CE5991F87}" srcOrd="0" destOrd="0" presId="urn:microsoft.com/office/officeart/2011/layout/TabList"/>
    <dgm:cxn modelId="{80560019-9F21-44B5-8889-77D19C610CFF}" srcId="{F326EB9E-040A-4915-86B3-08EDA09C0D16}" destId="{29061325-D7B6-46EC-B1F6-15098A482FA5}" srcOrd="3" destOrd="0" parTransId="{7CE8B744-2682-4522-A517-6750C1001A6F}" sibTransId="{465B7082-2A06-4E40-A6B7-CE5A98956A65}"/>
    <dgm:cxn modelId="{BEB4CCDE-00A9-4497-B507-292C04AAEA18}" type="presOf" srcId="{D0FE03EB-F60E-4D61-A0C8-FA012CD025F7}" destId="{F113200B-B0E4-4209-A853-3743FBEAE237}" srcOrd="0" destOrd="0" presId="urn:microsoft.com/office/officeart/2011/layout/TabList"/>
    <dgm:cxn modelId="{76245CF5-84BD-47EC-A917-0D2899036EC6}" srcId="{D0FE03EB-F60E-4D61-A0C8-FA012CD025F7}" destId="{1753B479-8AC8-408E-9A91-F6C4EF1E98D6}" srcOrd="3" destOrd="0" parTransId="{EC510619-390F-4975-BFD2-0A100454EF53}" sibTransId="{4086302F-469E-4779-A42F-3AC9393B687A}"/>
    <dgm:cxn modelId="{42AFECA7-4942-4675-A1FA-3332407F4148}" srcId="{D0FE03EB-F60E-4D61-A0C8-FA012CD025F7}" destId="{2ECC9DE9-F1A8-4C7B-82CE-8069098BD73B}" srcOrd="2" destOrd="0" parTransId="{1C93EB90-FBDC-4C30-98D6-EBC597B6B098}" sibTransId="{50B144D7-F797-4841-B70C-700A385B08F1}"/>
    <dgm:cxn modelId="{86D5A446-1ADA-453B-8EF9-76F58F3F9EBB}" type="presOf" srcId="{4230BE2D-BFC5-490E-BBDD-41F48778B259}" destId="{A2AE4EE8-AE18-4DE2-8268-49C1D91C0F8B}" srcOrd="0" destOrd="0" presId="urn:microsoft.com/office/officeart/2011/layout/TabList"/>
    <dgm:cxn modelId="{EBA1CE6A-4F3B-4F7D-AF7E-FD8CA5BD2D53}" type="presOf" srcId="{A70EC66F-5AE3-46C0-BC35-9D97FC71AFE5}" destId="{F1E0F05D-FAD7-479F-A352-302EAEC9133C}" srcOrd="0" destOrd="0" presId="urn:microsoft.com/office/officeart/2011/layout/TabList"/>
    <dgm:cxn modelId="{00490335-F2C9-4870-8585-50418CAE76C2}" type="presOf" srcId="{09505704-61D0-4EA7-982B-34229A3AFFD7}" destId="{90F9CF3E-B50D-4D47-BE20-26C119E9A8AC}" srcOrd="0" destOrd="1" presId="urn:microsoft.com/office/officeart/2011/layout/TabList"/>
    <dgm:cxn modelId="{3A883603-09DF-43E9-8C70-CF9756AA4B95}" type="presParOf" srcId="{8E78C8B9-7F64-49FA-AEC2-46C94D416BAD}" destId="{06CADB3C-584B-43F7-9F5E-480F5619CA26}" srcOrd="0" destOrd="0" presId="urn:microsoft.com/office/officeart/2011/layout/TabList"/>
    <dgm:cxn modelId="{0CB9B478-80D4-438A-AEE2-5D3C00D94446}" type="presParOf" srcId="{06CADB3C-584B-43F7-9F5E-480F5619CA26}" destId="{A2AE4EE8-AE18-4DE2-8268-49C1D91C0F8B}" srcOrd="0" destOrd="0" presId="urn:microsoft.com/office/officeart/2011/layout/TabList"/>
    <dgm:cxn modelId="{47C50997-0AD5-460B-80B3-DC0B2EC05EAA}" type="presParOf" srcId="{06CADB3C-584B-43F7-9F5E-480F5619CA26}" destId="{72258AA1-4936-4D5A-8A61-947DCA89999A}" srcOrd="1" destOrd="0" presId="urn:microsoft.com/office/officeart/2011/layout/TabList"/>
    <dgm:cxn modelId="{FB81E292-158D-448A-899D-4946C5987B94}" type="presParOf" srcId="{06CADB3C-584B-43F7-9F5E-480F5619CA26}" destId="{D1B08534-564E-4A8C-A07A-9A593D31460E}" srcOrd="2" destOrd="0" presId="urn:microsoft.com/office/officeart/2011/layout/TabList"/>
    <dgm:cxn modelId="{3A2AD4D5-A620-48E4-84C3-C061AA30AFFA}" type="presParOf" srcId="{8E78C8B9-7F64-49FA-AEC2-46C94D416BAD}" destId="{294B1B54-07DB-4FB5-B3B9-A9D804219192}" srcOrd="1" destOrd="0" presId="urn:microsoft.com/office/officeart/2011/layout/TabList"/>
    <dgm:cxn modelId="{816B7DF1-AB6C-49DF-9DC7-7C14C3F336A8}" type="presParOf" srcId="{8E78C8B9-7F64-49FA-AEC2-46C94D416BAD}" destId="{F11DCE7A-1C77-427B-8B39-4E96D856EAC8}" srcOrd="2" destOrd="0" presId="urn:microsoft.com/office/officeart/2011/layout/TabList"/>
    <dgm:cxn modelId="{1114CFB8-CF2F-4762-B045-B4535BEDD74D}" type="presParOf" srcId="{8E78C8B9-7F64-49FA-AEC2-46C94D416BAD}" destId="{4D65C6E6-0E1A-41D8-8216-9E3A4BB131D4}" srcOrd="3" destOrd="0" presId="urn:microsoft.com/office/officeart/2011/layout/TabList"/>
    <dgm:cxn modelId="{64AB9253-AD9B-4076-A846-DAE3255E75FA}" type="presParOf" srcId="{4D65C6E6-0E1A-41D8-8216-9E3A4BB131D4}" destId="{A1D7EE45-6F28-4B0F-9083-15FC1D4CCB2C}" srcOrd="0" destOrd="0" presId="urn:microsoft.com/office/officeart/2011/layout/TabList"/>
    <dgm:cxn modelId="{212301EE-036E-4105-BFB5-BAA315AD7F0E}" type="presParOf" srcId="{4D65C6E6-0E1A-41D8-8216-9E3A4BB131D4}" destId="{F113200B-B0E4-4209-A853-3743FBEAE237}" srcOrd="1" destOrd="0" presId="urn:microsoft.com/office/officeart/2011/layout/TabList"/>
    <dgm:cxn modelId="{1961CE1E-5A4C-4A1C-B548-F127E88D484B}" type="presParOf" srcId="{4D65C6E6-0E1A-41D8-8216-9E3A4BB131D4}" destId="{F1E10D7A-F097-4647-9A9F-6653893BFB09}" srcOrd="2" destOrd="0" presId="urn:microsoft.com/office/officeart/2011/layout/TabList"/>
    <dgm:cxn modelId="{AE45438E-50D4-4A37-B16F-5E12CBE769A2}" type="presParOf" srcId="{8E78C8B9-7F64-49FA-AEC2-46C94D416BAD}" destId="{2EBA65F8-BFBB-4688-9FD3-039D2151001E}" srcOrd="4" destOrd="0" presId="urn:microsoft.com/office/officeart/2011/layout/TabList"/>
    <dgm:cxn modelId="{AE38D3BD-565A-4B95-8CC4-495FB4208AE7}" type="presParOf" srcId="{8E78C8B9-7F64-49FA-AEC2-46C94D416BAD}" destId="{52D66B94-4916-4F17-9CE3-194FCE853C5F}" srcOrd="5" destOrd="0" presId="urn:microsoft.com/office/officeart/2011/layout/TabList"/>
    <dgm:cxn modelId="{5CC9809B-AF5C-4278-8D95-03A76D865B17}" type="presParOf" srcId="{8E78C8B9-7F64-49FA-AEC2-46C94D416BAD}" destId="{11A9D1D5-6950-40B1-A9C7-9088CC13409B}" srcOrd="6" destOrd="0" presId="urn:microsoft.com/office/officeart/2011/layout/TabList"/>
    <dgm:cxn modelId="{733076E4-F24B-4D30-B9B1-51A70284BDE3}" type="presParOf" srcId="{11A9D1D5-6950-40B1-A9C7-9088CC13409B}" destId="{F1E0F05D-FAD7-479F-A352-302EAEC9133C}" srcOrd="0" destOrd="0" presId="urn:microsoft.com/office/officeart/2011/layout/TabList"/>
    <dgm:cxn modelId="{D08638D8-B662-47C2-B191-2DB196609AD1}" type="presParOf" srcId="{11A9D1D5-6950-40B1-A9C7-9088CC13409B}" destId="{0899B80D-324D-4035-964D-E62CE5991F87}" srcOrd="1" destOrd="0" presId="urn:microsoft.com/office/officeart/2011/layout/TabList"/>
    <dgm:cxn modelId="{E466F6B8-9D15-4B23-9472-532057965DAC}" type="presParOf" srcId="{11A9D1D5-6950-40B1-A9C7-9088CC13409B}" destId="{D1328CC0-1040-4916-91CE-E24307215E4E}" srcOrd="2" destOrd="0" presId="urn:microsoft.com/office/officeart/2011/layout/TabList"/>
    <dgm:cxn modelId="{62FA1727-E549-4A88-BAD7-1002EDFF95FB}" type="presParOf" srcId="{8E78C8B9-7F64-49FA-AEC2-46C94D416BAD}" destId="{90F9CF3E-B50D-4D47-BE20-26C119E9A8AC}" srcOrd="7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88BCFE-62D4-46D7-9BC3-4EFE1C76BCC5}" type="doc">
      <dgm:prSet loTypeId="urn:microsoft.com/office/officeart/2005/8/layout/hList9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4EE6401C-8461-4323-BB90-90F4F05A7EAA}">
      <dgm:prSet phldrT="[文本]"/>
      <dgm:spPr/>
      <dgm:t>
        <a:bodyPr/>
        <a:lstStyle/>
        <a:p>
          <a:r>
            <a:rPr lang="en-US" altLang="zh-CN" dirty="0" smtClean="0"/>
            <a:t>Cell Phenotype</a:t>
          </a:r>
          <a:endParaRPr lang="zh-CN" altLang="en-US" dirty="0"/>
        </a:p>
      </dgm:t>
    </dgm:pt>
    <dgm:pt modelId="{E8FE1334-634D-4870-BE14-8C5625D34A17}" type="parTrans" cxnId="{7E607A2E-F610-4F5B-9456-590FFD249FF2}">
      <dgm:prSet/>
      <dgm:spPr/>
      <dgm:t>
        <a:bodyPr/>
        <a:lstStyle/>
        <a:p>
          <a:endParaRPr lang="zh-CN" altLang="en-US"/>
        </a:p>
      </dgm:t>
    </dgm:pt>
    <dgm:pt modelId="{4B835BB4-D036-4704-A6EE-045E37738F8E}" type="sibTrans" cxnId="{7E607A2E-F610-4F5B-9456-590FFD249FF2}">
      <dgm:prSet/>
      <dgm:spPr/>
      <dgm:t>
        <a:bodyPr/>
        <a:lstStyle/>
        <a:p>
          <a:endParaRPr lang="zh-CN" altLang="en-US"/>
        </a:p>
      </dgm:t>
    </dgm:pt>
    <dgm:pt modelId="{F4F3AD37-8255-413C-A9EF-8021F6A062D9}">
      <dgm:prSet phldrT="[文本]"/>
      <dgm:spPr/>
      <dgm:t>
        <a:bodyPr/>
        <a:lstStyle/>
        <a:p>
          <a:r>
            <a:rPr lang="en-US" altLang="zh-CN" dirty="0" smtClean="0"/>
            <a:t>Measuring by Pathway Gene Regulation</a:t>
          </a:r>
          <a:endParaRPr lang="zh-CN" altLang="en-US" dirty="0"/>
        </a:p>
      </dgm:t>
    </dgm:pt>
    <dgm:pt modelId="{76C0AC62-068C-4021-80F6-F5FDB367AFA1}" type="parTrans" cxnId="{FB02846A-C76F-43D2-89D5-4CEB5A8F9A41}">
      <dgm:prSet/>
      <dgm:spPr/>
      <dgm:t>
        <a:bodyPr/>
        <a:lstStyle/>
        <a:p>
          <a:endParaRPr lang="zh-CN" altLang="en-US"/>
        </a:p>
      </dgm:t>
    </dgm:pt>
    <dgm:pt modelId="{A069E5E2-91A4-4A1F-B377-36401835CC1A}" type="sibTrans" cxnId="{FB02846A-C76F-43D2-89D5-4CEB5A8F9A41}">
      <dgm:prSet/>
      <dgm:spPr/>
      <dgm:t>
        <a:bodyPr/>
        <a:lstStyle/>
        <a:p>
          <a:endParaRPr lang="zh-CN" altLang="en-US"/>
        </a:p>
      </dgm:t>
    </dgm:pt>
    <dgm:pt modelId="{3B3D6E47-870F-45D9-9DFD-62AC9C62658B}">
      <dgm:prSet phldrT="[文本]" phldr="1"/>
      <dgm:spPr/>
      <dgm:t>
        <a:bodyPr/>
        <a:lstStyle/>
        <a:p>
          <a:endParaRPr lang="zh-CN" altLang="en-US"/>
        </a:p>
      </dgm:t>
    </dgm:pt>
    <dgm:pt modelId="{5BB61F23-7737-4045-9DA0-4AA17F215E56}" type="parTrans" cxnId="{CBDA6EDA-19CD-434B-8269-26F70B48157A}">
      <dgm:prSet/>
      <dgm:spPr/>
      <dgm:t>
        <a:bodyPr/>
        <a:lstStyle/>
        <a:p>
          <a:endParaRPr lang="zh-CN" altLang="en-US"/>
        </a:p>
      </dgm:t>
    </dgm:pt>
    <dgm:pt modelId="{975B3DF5-330F-46A7-BB17-4680E005C887}" type="sibTrans" cxnId="{CBDA6EDA-19CD-434B-8269-26F70B48157A}">
      <dgm:prSet/>
      <dgm:spPr/>
      <dgm:t>
        <a:bodyPr/>
        <a:lstStyle/>
        <a:p>
          <a:endParaRPr lang="zh-CN" altLang="en-US"/>
        </a:p>
      </dgm:t>
    </dgm:pt>
    <dgm:pt modelId="{21A25C76-C58C-40D6-B298-B1EF476394C6}">
      <dgm:prSet phldrT="[文本]"/>
      <dgm:spPr/>
      <dgm:t>
        <a:bodyPr/>
        <a:lstStyle/>
        <a:p>
          <a:r>
            <a:rPr lang="en-US" altLang="zh-CN" dirty="0" smtClean="0"/>
            <a:t>Biological Phenotype</a:t>
          </a:r>
          <a:endParaRPr lang="zh-CN" altLang="en-US" dirty="0"/>
        </a:p>
      </dgm:t>
    </dgm:pt>
    <dgm:pt modelId="{373F4DAD-80D4-4CF1-8786-65DDEA1513BC}" type="parTrans" cxnId="{0E40AA94-C354-4A8A-9DDB-9073D28D7404}">
      <dgm:prSet/>
      <dgm:spPr/>
      <dgm:t>
        <a:bodyPr/>
        <a:lstStyle/>
        <a:p>
          <a:endParaRPr lang="zh-CN" altLang="en-US"/>
        </a:p>
      </dgm:t>
    </dgm:pt>
    <dgm:pt modelId="{4B7A6065-284A-46E2-94F9-2FC96A91F948}" type="sibTrans" cxnId="{0E40AA94-C354-4A8A-9DDB-9073D28D7404}">
      <dgm:prSet/>
      <dgm:spPr/>
      <dgm:t>
        <a:bodyPr/>
        <a:lstStyle/>
        <a:p>
          <a:endParaRPr lang="zh-CN" altLang="en-US"/>
        </a:p>
      </dgm:t>
    </dgm:pt>
    <dgm:pt modelId="{B303CBB1-2DED-4858-A1D1-9E5F55368E6D}">
      <dgm:prSet phldrT="[文本]"/>
      <dgm:spPr/>
      <dgm:t>
        <a:bodyPr/>
        <a:lstStyle/>
        <a:p>
          <a:r>
            <a:rPr lang="en-US" altLang="zh-CN" dirty="0" smtClean="0"/>
            <a:t>Needs Reference Object</a:t>
          </a:r>
          <a:endParaRPr lang="zh-CN" altLang="en-US" dirty="0"/>
        </a:p>
      </dgm:t>
    </dgm:pt>
    <dgm:pt modelId="{3A07D1F4-4BFF-4586-A759-242ED05DEACD}" type="parTrans" cxnId="{F21B12BE-A7B8-412B-BE26-609EB3A61BCE}">
      <dgm:prSet/>
      <dgm:spPr/>
      <dgm:t>
        <a:bodyPr/>
        <a:lstStyle/>
        <a:p>
          <a:endParaRPr lang="zh-CN" altLang="en-US"/>
        </a:p>
      </dgm:t>
    </dgm:pt>
    <dgm:pt modelId="{89D0F5EA-C450-4543-AF21-EBE32315015B}" type="sibTrans" cxnId="{F21B12BE-A7B8-412B-BE26-609EB3A61BCE}">
      <dgm:prSet/>
      <dgm:spPr/>
      <dgm:t>
        <a:bodyPr/>
        <a:lstStyle/>
        <a:p>
          <a:endParaRPr lang="zh-CN" altLang="en-US"/>
        </a:p>
      </dgm:t>
    </dgm:pt>
    <dgm:pt modelId="{5ADE1F3E-CAE3-4C6B-A48F-D6100F52AA7F}">
      <dgm:prSet phldrT="[文本]" phldr="1"/>
      <dgm:spPr/>
      <dgm:t>
        <a:bodyPr/>
        <a:lstStyle/>
        <a:p>
          <a:endParaRPr lang="zh-CN" altLang="en-US"/>
        </a:p>
      </dgm:t>
    </dgm:pt>
    <dgm:pt modelId="{7C101717-5214-4646-9F8B-7F85F8D0ACA0}" type="parTrans" cxnId="{911B1A76-5C9F-4143-898A-E89D91522A71}">
      <dgm:prSet/>
      <dgm:spPr/>
      <dgm:t>
        <a:bodyPr/>
        <a:lstStyle/>
        <a:p>
          <a:endParaRPr lang="zh-CN" altLang="en-US"/>
        </a:p>
      </dgm:t>
    </dgm:pt>
    <dgm:pt modelId="{C9735199-83ED-4B6A-81BD-F2FB5E7B4CA2}" type="sibTrans" cxnId="{911B1A76-5C9F-4143-898A-E89D91522A71}">
      <dgm:prSet/>
      <dgm:spPr/>
      <dgm:t>
        <a:bodyPr/>
        <a:lstStyle/>
        <a:p>
          <a:endParaRPr lang="zh-CN" altLang="en-US"/>
        </a:p>
      </dgm:t>
    </dgm:pt>
    <dgm:pt modelId="{E29D0705-243C-407E-92CE-437C325B511A}" type="pres">
      <dgm:prSet presAssocID="{2E88BCFE-62D4-46D7-9BC3-4EFE1C76BCC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B11213F-12E5-4707-927F-6950802DB651}" type="pres">
      <dgm:prSet presAssocID="{4EE6401C-8461-4323-BB90-90F4F05A7EAA}" presName="posSpace" presStyleCnt="0"/>
      <dgm:spPr/>
    </dgm:pt>
    <dgm:pt modelId="{2E633FB9-7A02-4674-BB1E-EE74E4794FA5}" type="pres">
      <dgm:prSet presAssocID="{4EE6401C-8461-4323-BB90-90F4F05A7EAA}" presName="vertFlow" presStyleCnt="0"/>
      <dgm:spPr/>
    </dgm:pt>
    <dgm:pt modelId="{5EBC1C2D-276D-423F-AC86-C51EB699D2F7}" type="pres">
      <dgm:prSet presAssocID="{4EE6401C-8461-4323-BB90-90F4F05A7EAA}" presName="topSpace" presStyleCnt="0"/>
      <dgm:spPr/>
    </dgm:pt>
    <dgm:pt modelId="{7BC09FC9-8772-433E-8E14-B8484CDD0702}" type="pres">
      <dgm:prSet presAssocID="{4EE6401C-8461-4323-BB90-90F4F05A7EAA}" presName="firstComp" presStyleCnt="0"/>
      <dgm:spPr/>
    </dgm:pt>
    <dgm:pt modelId="{AF5014CB-04AC-468C-8A95-FA0D0337211D}" type="pres">
      <dgm:prSet presAssocID="{4EE6401C-8461-4323-BB90-90F4F05A7EAA}" presName="firstChild" presStyleLbl="bgAccFollowNode1" presStyleIdx="0" presStyleCnt="4"/>
      <dgm:spPr/>
      <dgm:t>
        <a:bodyPr/>
        <a:lstStyle/>
        <a:p>
          <a:endParaRPr lang="zh-CN" altLang="en-US"/>
        </a:p>
      </dgm:t>
    </dgm:pt>
    <dgm:pt modelId="{07BEE919-7E5E-4495-9EF3-7CC7400F648C}" type="pres">
      <dgm:prSet presAssocID="{4EE6401C-8461-4323-BB90-90F4F05A7EAA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A55888-2E6A-4CF7-8CA0-7C46E7688647}" type="pres">
      <dgm:prSet presAssocID="{3B3D6E47-870F-45D9-9DFD-62AC9C62658B}" presName="comp" presStyleCnt="0"/>
      <dgm:spPr/>
    </dgm:pt>
    <dgm:pt modelId="{ACF8B7FA-F5B4-486C-B73B-CD6FF3E4038C}" type="pres">
      <dgm:prSet presAssocID="{3B3D6E47-870F-45D9-9DFD-62AC9C62658B}" presName="child" presStyleLbl="bgAccFollowNode1" presStyleIdx="1" presStyleCnt="4"/>
      <dgm:spPr/>
      <dgm:t>
        <a:bodyPr/>
        <a:lstStyle/>
        <a:p>
          <a:endParaRPr lang="zh-CN" altLang="en-US"/>
        </a:p>
      </dgm:t>
    </dgm:pt>
    <dgm:pt modelId="{AEB845E1-12DB-4DCF-9217-21883DB835C8}" type="pres">
      <dgm:prSet presAssocID="{3B3D6E47-870F-45D9-9DFD-62AC9C62658B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FB163B-477F-4F46-ACD6-1B1BA747AEB3}" type="pres">
      <dgm:prSet presAssocID="{4EE6401C-8461-4323-BB90-90F4F05A7EAA}" presName="negSpace" presStyleCnt="0"/>
      <dgm:spPr/>
    </dgm:pt>
    <dgm:pt modelId="{BA32A5E1-D338-4B8C-8DF4-272BC4011F39}" type="pres">
      <dgm:prSet presAssocID="{4EE6401C-8461-4323-BB90-90F4F05A7EAA}" presName="circle" presStyleLbl="node1" presStyleIdx="0" presStyleCnt="2"/>
      <dgm:spPr/>
      <dgm:t>
        <a:bodyPr/>
        <a:lstStyle/>
        <a:p>
          <a:endParaRPr lang="zh-CN" altLang="en-US"/>
        </a:p>
      </dgm:t>
    </dgm:pt>
    <dgm:pt modelId="{BCF0A639-120E-4FA8-A8D7-BB1D40C41756}" type="pres">
      <dgm:prSet presAssocID="{4B835BB4-D036-4704-A6EE-045E37738F8E}" presName="transSpace" presStyleCnt="0"/>
      <dgm:spPr/>
    </dgm:pt>
    <dgm:pt modelId="{66DE6B6E-01B9-4CF1-9B8B-3159D90A3234}" type="pres">
      <dgm:prSet presAssocID="{21A25C76-C58C-40D6-B298-B1EF476394C6}" presName="posSpace" presStyleCnt="0"/>
      <dgm:spPr/>
    </dgm:pt>
    <dgm:pt modelId="{4BBFE6A3-35E5-4AFD-BAEA-EA5FAB246CA3}" type="pres">
      <dgm:prSet presAssocID="{21A25C76-C58C-40D6-B298-B1EF476394C6}" presName="vertFlow" presStyleCnt="0"/>
      <dgm:spPr/>
    </dgm:pt>
    <dgm:pt modelId="{55A1993C-5C12-4C4B-B6AB-6D951ED2DCED}" type="pres">
      <dgm:prSet presAssocID="{21A25C76-C58C-40D6-B298-B1EF476394C6}" presName="topSpace" presStyleCnt="0"/>
      <dgm:spPr/>
    </dgm:pt>
    <dgm:pt modelId="{9E22BC27-BE32-42FE-9AA1-F900682B5F8C}" type="pres">
      <dgm:prSet presAssocID="{21A25C76-C58C-40D6-B298-B1EF476394C6}" presName="firstComp" presStyleCnt="0"/>
      <dgm:spPr/>
    </dgm:pt>
    <dgm:pt modelId="{A2601DA6-F02C-40DF-8B60-B78BB74A1D90}" type="pres">
      <dgm:prSet presAssocID="{21A25C76-C58C-40D6-B298-B1EF476394C6}" presName="firstChild" presStyleLbl="bgAccFollowNode1" presStyleIdx="2" presStyleCnt="4"/>
      <dgm:spPr/>
      <dgm:t>
        <a:bodyPr/>
        <a:lstStyle/>
        <a:p>
          <a:endParaRPr lang="zh-CN" altLang="en-US"/>
        </a:p>
      </dgm:t>
    </dgm:pt>
    <dgm:pt modelId="{E76F37A8-95FD-43DA-AC0E-AB3A1AB39ADB}" type="pres">
      <dgm:prSet presAssocID="{21A25C76-C58C-40D6-B298-B1EF476394C6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2B1EAE-9704-46CB-840F-2C0CB4C38B6D}" type="pres">
      <dgm:prSet presAssocID="{5ADE1F3E-CAE3-4C6B-A48F-D6100F52AA7F}" presName="comp" presStyleCnt="0"/>
      <dgm:spPr/>
    </dgm:pt>
    <dgm:pt modelId="{A4CCADA0-844A-4A58-8A38-4761D1A494AA}" type="pres">
      <dgm:prSet presAssocID="{5ADE1F3E-CAE3-4C6B-A48F-D6100F52AA7F}" presName="child" presStyleLbl="bgAccFollowNode1" presStyleIdx="3" presStyleCnt="4"/>
      <dgm:spPr/>
      <dgm:t>
        <a:bodyPr/>
        <a:lstStyle/>
        <a:p>
          <a:endParaRPr lang="zh-CN" altLang="en-US"/>
        </a:p>
      </dgm:t>
    </dgm:pt>
    <dgm:pt modelId="{0B84C58D-3AFB-4FE7-A2AC-50B679510A04}" type="pres">
      <dgm:prSet presAssocID="{5ADE1F3E-CAE3-4C6B-A48F-D6100F52AA7F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01FDA1-B139-407B-9D8B-E525668469BB}" type="pres">
      <dgm:prSet presAssocID="{21A25C76-C58C-40D6-B298-B1EF476394C6}" presName="negSpace" presStyleCnt="0"/>
      <dgm:spPr/>
    </dgm:pt>
    <dgm:pt modelId="{B50CF49B-C04B-4D2C-96A7-6005C281E007}" type="pres">
      <dgm:prSet presAssocID="{21A25C76-C58C-40D6-B298-B1EF476394C6}" presName="circle" presStyleLbl="node1" presStyleIdx="1" presStyleCnt="2"/>
      <dgm:spPr/>
      <dgm:t>
        <a:bodyPr/>
        <a:lstStyle/>
        <a:p>
          <a:endParaRPr lang="zh-CN" altLang="en-US"/>
        </a:p>
      </dgm:t>
    </dgm:pt>
  </dgm:ptLst>
  <dgm:cxnLst>
    <dgm:cxn modelId="{911B1A76-5C9F-4143-898A-E89D91522A71}" srcId="{21A25C76-C58C-40D6-B298-B1EF476394C6}" destId="{5ADE1F3E-CAE3-4C6B-A48F-D6100F52AA7F}" srcOrd="1" destOrd="0" parTransId="{7C101717-5214-4646-9F8B-7F85F8D0ACA0}" sibTransId="{C9735199-83ED-4B6A-81BD-F2FB5E7B4CA2}"/>
    <dgm:cxn modelId="{F21B12BE-A7B8-412B-BE26-609EB3A61BCE}" srcId="{21A25C76-C58C-40D6-B298-B1EF476394C6}" destId="{B303CBB1-2DED-4858-A1D1-9E5F55368E6D}" srcOrd="0" destOrd="0" parTransId="{3A07D1F4-4BFF-4586-A759-242ED05DEACD}" sibTransId="{89D0F5EA-C450-4543-AF21-EBE32315015B}"/>
    <dgm:cxn modelId="{6FC40F0B-E06F-49C9-A529-51C96D7F6BAA}" type="presOf" srcId="{F4F3AD37-8255-413C-A9EF-8021F6A062D9}" destId="{AF5014CB-04AC-468C-8A95-FA0D0337211D}" srcOrd="0" destOrd="0" presId="urn:microsoft.com/office/officeart/2005/8/layout/hList9"/>
    <dgm:cxn modelId="{6CE748E5-F939-4F53-A48F-380578654CD8}" type="presOf" srcId="{5ADE1F3E-CAE3-4C6B-A48F-D6100F52AA7F}" destId="{A4CCADA0-844A-4A58-8A38-4761D1A494AA}" srcOrd="0" destOrd="0" presId="urn:microsoft.com/office/officeart/2005/8/layout/hList9"/>
    <dgm:cxn modelId="{C9220550-B557-42CA-A0FE-1C3F01D8B659}" type="presOf" srcId="{3B3D6E47-870F-45D9-9DFD-62AC9C62658B}" destId="{AEB845E1-12DB-4DCF-9217-21883DB835C8}" srcOrd="1" destOrd="0" presId="urn:microsoft.com/office/officeart/2005/8/layout/hList9"/>
    <dgm:cxn modelId="{CBDA6EDA-19CD-434B-8269-26F70B48157A}" srcId="{4EE6401C-8461-4323-BB90-90F4F05A7EAA}" destId="{3B3D6E47-870F-45D9-9DFD-62AC9C62658B}" srcOrd="1" destOrd="0" parTransId="{5BB61F23-7737-4045-9DA0-4AA17F215E56}" sibTransId="{975B3DF5-330F-46A7-BB17-4680E005C887}"/>
    <dgm:cxn modelId="{F7D581CB-FC79-4AE6-909C-D9A041E7DF46}" type="presOf" srcId="{5ADE1F3E-CAE3-4C6B-A48F-D6100F52AA7F}" destId="{0B84C58D-3AFB-4FE7-A2AC-50B679510A04}" srcOrd="1" destOrd="0" presId="urn:microsoft.com/office/officeart/2005/8/layout/hList9"/>
    <dgm:cxn modelId="{0DF7E345-574A-464E-92A6-71F083F13FFF}" type="presOf" srcId="{21A25C76-C58C-40D6-B298-B1EF476394C6}" destId="{B50CF49B-C04B-4D2C-96A7-6005C281E007}" srcOrd="0" destOrd="0" presId="urn:microsoft.com/office/officeart/2005/8/layout/hList9"/>
    <dgm:cxn modelId="{68BAF589-CA13-4361-9E7B-024E5FAC8ADB}" type="presOf" srcId="{F4F3AD37-8255-413C-A9EF-8021F6A062D9}" destId="{07BEE919-7E5E-4495-9EF3-7CC7400F648C}" srcOrd="1" destOrd="0" presId="urn:microsoft.com/office/officeart/2005/8/layout/hList9"/>
    <dgm:cxn modelId="{42CD7C22-DEB2-446A-9417-5033A3795065}" type="presOf" srcId="{3B3D6E47-870F-45D9-9DFD-62AC9C62658B}" destId="{ACF8B7FA-F5B4-486C-B73B-CD6FF3E4038C}" srcOrd="0" destOrd="0" presId="urn:microsoft.com/office/officeart/2005/8/layout/hList9"/>
    <dgm:cxn modelId="{FB02846A-C76F-43D2-89D5-4CEB5A8F9A41}" srcId="{4EE6401C-8461-4323-BB90-90F4F05A7EAA}" destId="{F4F3AD37-8255-413C-A9EF-8021F6A062D9}" srcOrd="0" destOrd="0" parTransId="{76C0AC62-068C-4021-80F6-F5FDB367AFA1}" sibTransId="{A069E5E2-91A4-4A1F-B377-36401835CC1A}"/>
    <dgm:cxn modelId="{7E607A2E-F610-4F5B-9456-590FFD249FF2}" srcId="{2E88BCFE-62D4-46D7-9BC3-4EFE1C76BCC5}" destId="{4EE6401C-8461-4323-BB90-90F4F05A7EAA}" srcOrd="0" destOrd="0" parTransId="{E8FE1334-634D-4870-BE14-8C5625D34A17}" sibTransId="{4B835BB4-D036-4704-A6EE-045E37738F8E}"/>
    <dgm:cxn modelId="{A45D9217-E178-41EF-80F7-F2F6A84F7BAE}" type="presOf" srcId="{B303CBB1-2DED-4858-A1D1-9E5F55368E6D}" destId="{A2601DA6-F02C-40DF-8B60-B78BB74A1D90}" srcOrd="0" destOrd="0" presId="urn:microsoft.com/office/officeart/2005/8/layout/hList9"/>
    <dgm:cxn modelId="{0E40AA94-C354-4A8A-9DDB-9073D28D7404}" srcId="{2E88BCFE-62D4-46D7-9BC3-4EFE1C76BCC5}" destId="{21A25C76-C58C-40D6-B298-B1EF476394C6}" srcOrd="1" destOrd="0" parTransId="{373F4DAD-80D4-4CF1-8786-65DDEA1513BC}" sibTransId="{4B7A6065-284A-46E2-94F9-2FC96A91F948}"/>
    <dgm:cxn modelId="{5E586BB3-38E5-430C-B614-06A66DDD9AD7}" type="presOf" srcId="{2E88BCFE-62D4-46D7-9BC3-4EFE1C76BCC5}" destId="{E29D0705-243C-407E-92CE-437C325B511A}" srcOrd="0" destOrd="0" presId="urn:microsoft.com/office/officeart/2005/8/layout/hList9"/>
    <dgm:cxn modelId="{5C332A0C-0628-4FB6-BE9F-7EFBAB6D7A08}" type="presOf" srcId="{B303CBB1-2DED-4858-A1D1-9E5F55368E6D}" destId="{E76F37A8-95FD-43DA-AC0E-AB3A1AB39ADB}" srcOrd="1" destOrd="0" presId="urn:microsoft.com/office/officeart/2005/8/layout/hList9"/>
    <dgm:cxn modelId="{126A1FA8-4FF0-4BE9-A8A6-06C3E3AFE0CC}" type="presOf" srcId="{4EE6401C-8461-4323-BB90-90F4F05A7EAA}" destId="{BA32A5E1-D338-4B8C-8DF4-272BC4011F39}" srcOrd="0" destOrd="0" presId="urn:microsoft.com/office/officeart/2005/8/layout/hList9"/>
    <dgm:cxn modelId="{BEC66DDA-C80D-4E4E-9329-E1352F99385B}" type="presParOf" srcId="{E29D0705-243C-407E-92CE-437C325B511A}" destId="{3B11213F-12E5-4707-927F-6950802DB651}" srcOrd="0" destOrd="0" presId="urn:microsoft.com/office/officeart/2005/8/layout/hList9"/>
    <dgm:cxn modelId="{1DF7EC3C-E1ED-4906-99C0-9B9F5DEC009D}" type="presParOf" srcId="{E29D0705-243C-407E-92CE-437C325B511A}" destId="{2E633FB9-7A02-4674-BB1E-EE74E4794FA5}" srcOrd="1" destOrd="0" presId="urn:microsoft.com/office/officeart/2005/8/layout/hList9"/>
    <dgm:cxn modelId="{93CFD797-5B96-4C33-88C6-45CFF12DEAA0}" type="presParOf" srcId="{2E633FB9-7A02-4674-BB1E-EE74E4794FA5}" destId="{5EBC1C2D-276D-423F-AC86-C51EB699D2F7}" srcOrd="0" destOrd="0" presId="urn:microsoft.com/office/officeart/2005/8/layout/hList9"/>
    <dgm:cxn modelId="{4CBD2777-22CF-4209-8BBA-F0B4B1CC1A17}" type="presParOf" srcId="{2E633FB9-7A02-4674-BB1E-EE74E4794FA5}" destId="{7BC09FC9-8772-433E-8E14-B8484CDD0702}" srcOrd="1" destOrd="0" presId="urn:microsoft.com/office/officeart/2005/8/layout/hList9"/>
    <dgm:cxn modelId="{F484B31E-B99A-4291-8253-8E46C00C40E8}" type="presParOf" srcId="{7BC09FC9-8772-433E-8E14-B8484CDD0702}" destId="{AF5014CB-04AC-468C-8A95-FA0D0337211D}" srcOrd="0" destOrd="0" presId="urn:microsoft.com/office/officeart/2005/8/layout/hList9"/>
    <dgm:cxn modelId="{34168096-902F-43B4-8D70-EA387B2507DB}" type="presParOf" srcId="{7BC09FC9-8772-433E-8E14-B8484CDD0702}" destId="{07BEE919-7E5E-4495-9EF3-7CC7400F648C}" srcOrd="1" destOrd="0" presId="urn:microsoft.com/office/officeart/2005/8/layout/hList9"/>
    <dgm:cxn modelId="{36A8B5BE-C5F7-4570-9998-2832B59FBC54}" type="presParOf" srcId="{2E633FB9-7A02-4674-BB1E-EE74E4794FA5}" destId="{39A55888-2E6A-4CF7-8CA0-7C46E7688647}" srcOrd="2" destOrd="0" presId="urn:microsoft.com/office/officeart/2005/8/layout/hList9"/>
    <dgm:cxn modelId="{12C2FCB7-E102-4C9C-99B3-32938C04138B}" type="presParOf" srcId="{39A55888-2E6A-4CF7-8CA0-7C46E7688647}" destId="{ACF8B7FA-F5B4-486C-B73B-CD6FF3E4038C}" srcOrd="0" destOrd="0" presId="urn:microsoft.com/office/officeart/2005/8/layout/hList9"/>
    <dgm:cxn modelId="{96C60E0F-58B1-4061-95D5-06011AB90E5E}" type="presParOf" srcId="{39A55888-2E6A-4CF7-8CA0-7C46E7688647}" destId="{AEB845E1-12DB-4DCF-9217-21883DB835C8}" srcOrd="1" destOrd="0" presId="urn:microsoft.com/office/officeart/2005/8/layout/hList9"/>
    <dgm:cxn modelId="{7F95AF0D-4674-47EE-B779-1B314DE671BF}" type="presParOf" srcId="{E29D0705-243C-407E-92CE-437C325B511A}" destId="{CDFB163B-477F-4F46-ACD6-1B1BA747AEB3}" srcOrd="2" destOrd="0" presId="urn:microsoft.com/office/officeart/2005/8/layout/hList9"/>
    <dgm:cxn modelId="{0E2CE083-990E-4F8E-BCDF-FF8F98005D78}" type="presParOf" srcId="{E29D0705-243C-407E-92CE-437C325B511A}" destId="{BA32A5E1-D338-4B8C-8DF4-272BC4011F39}" srcOrd="3" destOrd="0" presId="urn:microsoft.com/office/officeart/2005/8/layout/hList9"/>
    <dgm:cxn modelId="{4CA8D0F2-D6D2-44AA-90A9-EC7C34DDADA5}" type="presParOf" srcId="{E29D0705-243C-407E-92CE-437C325B511A}" destId="{BCF0A639-120E-4FA8-A8D7-BB1D40C41756}" srcOrd="4" destOrd="0" presId="urn:microsoft.com/office/officeart/2005/8/layout/hList9"/>
    <dgm:cxn modelId="{E553AE6C-56CE-48A3-999B-E04249C825B4}" type="presParOf" srcId="{E29D0705-243C-407E-92CE-437C325B511A}" destId="{66DE6B6E-01B9-4CF1-9B8B-3159D90A3234}" srcOrd="5" destOrd="0" presId="urn:microsoft.com/office/officeart/2005/8/layout/hList9"/>
    <dgm:cxn modelId="{378B7B54-49C2-40AC-AEF2-E285DAA8F511}" type="presParOf" srcId="{E29D0705-243C-407E-92CE-437C325B511A}" destId="{4BBFE6A3-35E5-4AFD-BAEA-EA5FAB246CA3}" srcOrd="6" destOrd="0" presId="urn:microsoft.com/office/officeart/2005/8/layout/hList9"/>
    <dgm:cxn modelId="{C160B7D3-47CC-4C20-88B1-7F404090A4AB}" type="presParOf" srcId="{4BBFE6A3-35E5-4AFD-BAEA-EA5FAB246CA3}" destId="{55A1993C-5C12-4C4B-B6AB-6D951ED2DCED}" srcOrd="0" destOrd="0" presId="urn:microsoft.com/office/officeart/2005/8/layout/hList9"/>
    <dgm:cxn modelId="{15257DA0-01C8-4831-908D-F42B7FF9315B}" type="presParOf" srcId="{4BBFE6A3-35E5-4AFD-BAEA-EA5FAB246CA3}" destId="{9E22BC27-BE32-42FE-9AA1-F900682B5F8C}" srcOrd="1" destOrd="0" presId="urn:microsoft.com/office/officeart/2005/8/layout/hList9"/>
    <dgm:cxn modelId="{928C1833-4AAD-46E9-91E1-149975464352}" type="presParOf" srcId="{9E22BC27-BE32-42FE-9AA1-F900682B5F8C}" destId="{A2601DA6-F02C-40DF-8B60-B78BB74A1D90}" srcOrd="0" destOrd="0" presId="urn:microsoft.com/office/officeart/2005/8/layout/hList9"/>
    <dgm:cxn modelId="{FB874D5F-EEBE-48EE-9705-AADA0D393C2D}" type="presParOf" srcId="{9E22BC27-BE32-42FE-9AA1-F900682B5F8C}" destId="{E76F37A8-95FD-43DA-AC0E-AB3A1AB39ADB}" srcOrd="1" destOrd="0" presId="urn:microsoft.com/office/officeart/2005/8/layout/hList9"/>
    <dgm:cxn modelId="{2D01BCE8-0F6C-44DB-A2BC-F662E238A7F9}" type="presParOf" srcId="{4BBFE6A3-35E5-4AFD-BAEA-EA5FAB246CA3}" destId="{012B1EAE-9704-46CB-840F-2C0CB4C38B6D}" srcOrd="2" destOrd="0" presId="urn:microsoft.com/office/officeart/2005/8/layout/hList9"/>
    <dgm:cxn modelId="{9821B366-0CEE-4B93-A2C8-A6CFEB13F8C0}" type="presParOf" srcId="{012B1EAE-9704-46CB-840F-2C0CB4C38B6D}" destId="{A4CCADA0-844A-4A58-8A38-4761D1A494AA}" srcOrd="0" destOrd="0" presId="urn:microsoft.com/office/officeart/2005/8/layout/hList9"/>
    <dgm:cxn modelId="{466E61E5-B5C6-45F5-B941-BD8930880981}" type="presParOf" srcId="{012B1EAE-9704-46CB-840F-2C0CB4C38B6D}" destId="{0B84C58D-3AFB-4FE7-A2AC-50B679510A04}" srcOrd="1" destOrd="0" presId="urn:microsoft.com/office/officeart/2005/8/layout/hList9"/>
    <dgm:cxn modelId="{2306B15D-2495-4F36-9649-ADC302E1199A}" type="presParOf" srcId="{E29D0705-243C-407E-92CE-437C325B511A}" destId="{E401FDA1-B139-407B-9D8B-E525668469BB}" srcOrd="7" destOrd="0" presId="urn:microsoft.com/office/officeart/2005/8/layout/hList9"/>
    <dgm:cxn modelId="{F2353FC1-C31A-432F-80D2-DEC65E27D3C0}" type="presParOf" srcId="{E29D0705-243C-407E-92CE-437C325B511A}" destId="{B50CF49B-C04B-4D2C-96A7-6005C281E007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39D45B-007C-48B8-ADEF-A84CDE4374E0}">
      <dsp:nvSpPr>
        <dsp:cNvPr id="0" name=""/>
        <dsp:cNvSpPr/>
      </dsp:nvSpPr>
      <dsp:spPr>
        <a:xfrm>
          <a:off x="7151" y="0"/>
          <a:ext cx="2137526" cy="3919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Gene</a:t>
          </a:r>
          <a:endParaRPr lang="zh-CN" altLang="en-US" sz="1700" kern="1200" dirty="0"/>
        </a:p>
      </dsp:txBody>
      <dsp:txXfrm>
        <a:off x="18632" y="11481"/>
        <a:ext cx="2114564" cy="369033"/>
      </dsp:txXfrm>
    </dsp:sp>
    <dsp:sp modelId="{1A69FC7E-20A2-407D-A728-54D6E0F9336D}">
      <dsp:nvSpPr>
        <dsp:cNvPr id="0" name=""/>
        <dsp:cNvSpPr/>
      </dsp:nvSpPr>
      <dsp:spPr>
        <a:xfrm>
          <a:off x="2358430" y="0"/>
          <a:ext cx="453155" cy="3919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2358430" y="78399"/>
        <a:ext cx="335557" cy="235197"/>
      </dsp:txXfrm>
    </dsp:sp>
    <dsp:sp modelId="{226F57BB-A3DC-4D77-9BF2-7DF1ED1DF271}">
      <dsp:nvSpPr>
        <dsp:cNvPr id="0" name=""/>
        <dsp:cNvSpPr/>
      </dsp:nvSpPr>
      <dsp:spPr>
        <a:xfrm>
          <a:off x="2999688" y="0"/>
          <a:ext cx="2137526" cy="3919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mRNA</a:t>
          </a:r>
          <a:endParaRPr lang="zh-CN" altLang="en-US" sz="1700" kern="1200" dirty="0"/>
        </a:p>
      </dsp:txBody>
      <dsp:txXfrm>
        <a:off x="3011169" y="11481"/>
        <a:ext cx="2114564" cy="369033"/>
      </dsp:txXfrm>
    </dsp:sp>
    <dsp:sp modelId="{F60005F2-3756-41B2-A39C-ACD5397C5597}">
      <dsp:nvSpPr>
        <dsp:cNvPr id="0" name=""/>
        <dsp:cNvSpPr/>
      </dsp:nvSpPr>
      <dsp:spPr>
        <a:xfrm>
          <a:off x="5350967" y="0"/>
          <a:ext cx="453155" cy="3919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>
        <a:off x="5350967" y="78399"/>
        <a:ext cx="335557" cy="235197"/>
      </dsp:txXfrm>
    </dsp:sp>
    <dsp:sp modelId="{5C2E8A2E-FF63-4648-9555-263FD9515939}">
      <dsp:nvSpPr>
        <dsp:cNvPr id="0" name=""/>
        <dsp:cNvSpPr/>
      </dsp:nvSpPr>
      <dsp:spPr>
        <a:xfrm>
          <a:off x="5992225" y="0"/>
          <a:ext cx="2137526" cy="3919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Protein</a:t>
          </a:r>
          <a:endParaRPr lang="zh-CN" altLang="en-US" sz="1700" kern="1200" dirty="0"/>
        </a:p>
      </dsp:txBody>
      <dsp:txXfrm>
        <a:off x="6003706" y="11481"/>
        <a:ext cx="2114564" cy="3690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328CC0-1040-4916-91CE-E24307215E4E}">
      <dsp:nvSpPr>
        <dsp:cNvPr id="0" name=""/>
        <dsp:cNvSpPr/>
      </dsp:nvSpPr>
      <dsp:spPr>
        <a:xfrm>
          <a:off x="0" y="2417853"/>
          <a:ext cx="7928265" cy="0"/>
        </a:xfrm>
        <a:prstGeom prst="line">
          <a:avLst/>
        </a:pr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E10D7A-F097-4647-9A9F-6653893BFB09}">
      <dsp:nvSpPr>
        <dsp:cNvPr id="0" name=""/>
        <dsp:cNvSpPr/>
      </dsp:nvSpPr>
      <dsp:spPr>
        <a:xfrm>
          <a:off x="0" y="1379347"/>
          <a:ext cx="7928265" cy="0"/>
        </a:xfrm>
        <a:prstGeom prst="line">
          <a:avLst/>
        </a:pr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B08534-564E-4A8C-A07A-9A593D31460E}">
      <dsp:nvSpPr>
        <dsp:cNvPr id="0" name=""/>
        <dsp:cNvSpPr/>
      </dsp:nvSpPr>
      <dsp:spPr>
        <a:xfrm>
          <a:off x="0" y="340840"/>
          <a:ext cx="7928265" cy="0"/>
        </a:xfrm>
        <a:prstGeom prst="line">
          <a:avLst/>
        </a:pr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E4EE8-AE18-4DE2-8268-49C1D91C0F8B}">
      <dsp:nvSpPr>
        <dsp:cNvPr id="0" name=""/>
        <dsp:cNvSpPr/>
      </dsp:nvSpPr>
      <dsp:spPr>
        <a:xfrm>
          <a:off x="2061348" y="380"/>
          <a:ext cx="5866916" cy="340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Main factor on the regulation, switch on/off the expression process</a:t>
          </a:r>
          <a:endParaRPr lang="zh-CN" altLang="en-US" sz="1600" kern="1200" dirty="0"/>
        </a:p>
      </dsp:txBody>
      <dsp:txXfrm>
        <a:off x="2061348" y="380"/>
        <a:ext cx="5866916" cy="340460"/>
      </dsp:txXfrm>
    </dsp:sp>
    <dsp:sp modelId="{72258AA1-4936-4D5A-8A61-947DCA89999A}">
      <dsp:nvSpPr>
        <dsp:cNvPr id="0" name=""/>
        <dsp:cNvSpPr/>
      </dsp:nvSpPr>
      <dsp:spPr>
        <a:xfrm>
          <a:off x="0" y="380"/>
          <a:ext cx="2061348" cy="340460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Transcription Factor</a:t>
          </a:r>
          <a:endParaRPr lang="zh-CN" altLang="en-US" sz="1800" kern="1200" dirty="0"/>
        </a:p>
      </dsp:txBody>
      <dsp:txXfrm>
        <a:off x="16623" y="17003"/>
        <a:ext cx="2028102" cy="323837"/>
      </dsp:txXfrm>
    </dsp:sp>
    <dsp:sp modelId="{294B1B54-07DB-4FB5-B3B9-A9D804219192}">
      <dsp:nvSpPr>
        <dsp:cNvPr id="0" name=""/>
        <dsp:cNvSpPr/>
      </dsp:nvSpPr>
      <dsp:spPr>
        <a:xfrm>
          <a:off x="0" y="340840"/>
          <a:ext cx="7928265" cy="681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/>
        </a:p>
      </dsp:txBody>
      <dsp:txXfrm>
        <a:off x="0" y="340840"/>
        <a:ext cx="7928265" cy="681023"/>
      </dsp:txXfrm>
    </dsp:sp>
    <dsp:sp modelId="{A1D7EE45-6F28-4B0F-9083-15FC1D4CCB2C}">
      <dsp:nvSpPr>
        <dsp:cNvPr id="0" name=""/>
        <dsp:cNvSpPr/>
      </dsp:nvSpPr>
      <dsp:spPr>
        <a:xfrm>
          <a:off x="2061348" y="1038886"/>
          <a:ext cx="5866916" cy="340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Fundamental material source of the process events</a:t>
          </a:r>
          <a:endParaRPr lang="zh-CN" altLang="en-US" sz="1600" kern="1200" dirty="0"/>
        </a:p>
      </dsp:txBody>
      <dsp:txXfrm>
        <a:off x="2061348" y="1038886"/>
        <a:ext cx="5866916" cy="340460"/>
      </dsp:txXfrm>
    </dsp:sp>
    <dsp:sp modelId="{F113200B-B0E4-4209-A853-3743FBEAE237}">
      <dsp:nvSpPr>
        <dsp:cNvPr id="0" name=""/>
        <dsp:cNvSpPr/>
      </dsp:nvSpPr>
      <dsp:spPr>
        <a:xfrm>
          <a:off x="0" y="1038886"/>
          <a:ext cx="2061348" cy="340460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Metabolism</a:t>
          </a:r>
          <a:endParaRPr lang="zh-CN" altLang="en-US" sz="1800" kern="1200" dirty="0"/>
        </a:p>
      </dsp:txBody>
      <dsp:txXfrm>
        <a:off x="16623" y="1055509"/>
        <a:ext cx="2028102" cy="323837"/>
      </dsp:txXfrm>
    </dsp:sp>
    <dsp:sp modelId="{2EBA65F8-BFBB-4688-9FD3-039D2151001E}">
      <dsp:nvSpPr>
        <dsp:cNvPr id="0" name=""/>
        <dsp:cNvSpPr/>
      </dsp:nvSpPr>
      <dsp:spPr>
        <a:xfrm>
          <a:off x="0" y="1379347"/>
          <a:ext cx="7928265" cy="681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/>
            <a:t>ATP, H2O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/>
            <a:t>Nucleotide, Amino acids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/>
            <a:t>Effector 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0" y="1379347"/>
        <a:ext cx="7928265" cy="681023"/>
      </dsp:txXfrm>
    </dsp:sp>
    <dsp:sp modelId="{F1E0F05D-FAD7-479F-A352-302EAEC9133C}">
      <dsp:nvSpPr>
        <dsp:cNvPr id="0" name=""/>
        <dsp:cNvSpPr/>
      </dsp:nvSpPr>
      <dsp:spPr>
        <a:xfrm>
          <a:off x="2061348" y="2077393"/>
          <a:ext cx="5866916" cy="340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/>
        </a:p>
      </dsp:txBody>
      <dsp:txXfrm>
        <a:off x="2061348" y="2077393"/>
        <a:ext cx="5866916" cy="340460"/>
      </dsp:txXfrm>
    </dsp:sp>
    <dsp:sp modelId="{0899B80D-324D-4035-964D-E62CE5991F87}">
      <dsp:nvSpPr>
        <dsp:cNvPr id="0" name=""/>
        <dsp:cNvSpPr/>
      </dsp:nvSpPr>
      <dsp:spPr>
        <a:xfrm>
          <a:off x="0" y="2077393"/>
          <a:ext cx="2061348" cy="340460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Environment</a:t>
          </a:r>
          <a:endParaRPr lang="zh-CN" altLang="en-US" sz="1800" kern="1200" dirty="0"/>
        </a:p>
      </dsp:txBody>
      <dsp:txXfrm>
        <a:off x="16623" y="2094016"/>
        <a:ext cx="2028102" cy="323837"/>
      </dsp:txXfrm>
    </dsp:sp>
    <dsp:sp modelId="{90F9CF3E-B50D-4D47-BE20-26C119E9A8AC}">
      <dsp:nvSpPr>
        <dsp:cNvPr id="0" name=""/>
        <dsp:cNvSpPr/>
      </dsp:nvSpPr>
      <dsp:spPr>
        <a:xfrm>
          <a:off x="0" y="2417853"/>
          <a:ext cx="7928265" cy="681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/>
            <a:t>PH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/>
            <a:t>Temperature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/>
            <a:t>Effector messaging</a:t>
          </a:r>
          <a:endParaRPr lang="zh-CN" altLang="en-US" sz="1000" kern="1200" dirty="0"/>
        </a:p>
      </dsp:txBody>
      <dsp:txXfrm>
        <a:off x="0" y="2417853"/>
        <a:ext cx="7928265" cy="6810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5014CB-04AC-468C-8A95-FA0D0337211D}">
      <dsp:nvSpPr>
        <dsp:cNvPr id="0" name=""/>
        <dsp:cNvSpPr/>
      </dsp:nvSpPr>
      <dsp:spPr>
        <a:xfrm>
          <a:off x="1016793" y="1015762"/>
          <a:ext cx="1904255" cy="127013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Measuring by Pathway Gene Regulation</a:t>
          </a:r>
          <a:endParaRPr lang="zh-CN" altLang="en-US" sz="1900" kern="1200" dirty="0"/>
        </a:p>
      </dsp:txBody>
      <dsp:txXfrm>
        <a:off x="1321474" y="1015762"/>
        <a:ext cx="1599574" cy="1270138"/>
      </dsp:txXfrm>
    </dsp:sp>
    <dsp:sp modelId="{ACF8B7FA-F5B4-486C-B73B-CD6FF3E4038C}">
      <dsp:nvSpPr>
        <dsp:cNvPr id="0" name=""/>
        <dsp:cNvSpPr/>
      </dsp:nvSpPr>
      <dsp:spPr>
        <a:xfrm>
          <a:off x="1016793" y="2285900"/>
          <a:ext cx="1904255" cy="127013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/>
        </a:p>
      </dsp:txBody>
      <dsp:txXfrm>
        <a:off x="1321474" y="2285900"/>
        <a:ext cx="1599574" cy="1270138"/>
      </dsp:txXfrm>
    </dsp:sp>
    <dsp:sp modelId="{BA32A5E1-D338-4B8C-8DF4-272BC4011F39}">
      <dsp:nvSpPr>
        <dsp:cNvPr id="0" name=""/>
        <dsp:cNvSpPr/>
      </dsp:nvSpPr>
      <dsp:spPr>
        <a:xfrm>
          <a:off x="1190" y="507960"/>
          <a:ext cx="1269503" cy="126950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Cell Phenotype</a:t>
          </a:r>
          <a:endParaRPr lang="zh-CN" altLang="en-US" sz="1600" kern="1200" dirty="0"/>
        </a:p>
      </dsp:txBody>
      <dsp:txXfrm>
        <a:off x="187104" y="693874"/>
        <a:ext cx="897675" cy="897675"/>
      </dsp:txXfrm>
    </dsp:sp>
    <dsp:sp modelId="{A2601DA6-F02C-40DF-8B60-B78BB74A1D90}">
      <dsp:nvSpPr>
        <dsp:cNvPr id="0" name=""/>
        <dsp:cNvSpPr/>
      </dsp:nvSpPr>
      <dsp:spPr>
        <a:xfrm>
          <a:off x="4190553" y="1015762"/>
          <a:ext cx="1904255" cy="1270138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Needs Reference Object</a:t>
          </a:r>
          <a:endParaRPr lang="zh-CN" altLang="en-US" sz="1900" kern="1200" dirty="0"/>
        </a:p>
      </dsp:txBody>
      <dsp:txXfrm>
        <a:off x="4495234" y="1015762"/>
        <a:ext cx="1599574" cy="1270138"/>
      </dsp:txXfrm>
    </dsp:sp>
    <dsp:sp modelId="{A4CCADA0-844A-4A58-8A38-4761D1A494AA}">
      <dsp:nvSpPr>
        <dsp:cNvPr id="0" name=""/>
        <dsp:cNvSpPr/>
      </dsp:nvSpPr>
      <dsp:spPr>
        <a:xfrm>
          <a:off x="4190553" y="2285900"/>
          <a:ext cx="1904255" cy="1270138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/>
        </a:p>
      </dsp:txBody>
      <dsp:txXfrm>
        <a:off x="4495234" y="2285900"/>
        <a:ext cx="1599574" cy="1270138"/>
      </dsp:txXfrm>
    </dsp:sp>
    <dsp:sp modelId="{B50CF49B-C04B-4D2C-96A7-6005C281E007}">
      <dsp:nvSpPr>
        <dsp:cNvPr id="0" name=""/>
        <dsp:cNvSpPr/>
      </dsp:nvSpPr>
      <dsp:spPr>
        <a:xfrm>
          <a:off x="3174950" y="507960"/>
          <a:ext cx="1269503" cy="126950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Biological Phenotype</a:t>
          </a:r>
          <a:endParaRPr lang="zh-CN" altLang="en-US" sz="1600" kern="1200" dirty="0"/>
        </a:p>
      </dsp:txBody>
      <dsp:txXfrm>
        <a:off x="3360864" y="693874"/>
        <a:ext cx="897675" cy="897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选项卡列表"/>
  <dgm:desc val="用于显示非有序信息块或者分组信息块。非常适合于包含少量级别 1 文本的列表。第一个级别 2 显示在级别 1 文本旁边，其余级别 2 文本显示在级别 1 文本下方。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70B49-2CC0-48DA-9E81-EE46B81C860C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E47F8-1A00-4184-99A8-BCCBDC6791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34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理解要点：现实环境之中细胞不是总是会处于一个理想的环境之中的，故而除了调控因子之外，其他的还有很多的环境因素也会影响一个基因的表达过程。所以</a:t>
            </a:r>
            <a:r>
              <a:rPr lang="en-US" altLang="zh-CN" dirty="0" smtClean="0"/>
              <a:t>GCModeller</a:t>
            </a:r>
            <a:r>
              <a:rPr lang="zh-CN" altLang="en-US" dirty="0" smtClean="0"/>
              <a:t>之中的基因表达调控是外界因素作用于表达这个过程的总和。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E47F8-1A00-4184-99A8-BCCBDC6791E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91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细胞表型为内在的固有属性</a:t>
            </a:r>
            <a:endParaRPr lang="en-US" altLang="zh-CN" dirty="0" smtClean="0"/>
          </a:p>
          <a:p>
            <a:r>
              <a:rPr lang="zh-CN" altLang="en-US" dirty="0" smtClean="0"/>
              <a:t>生物学表型为需要外部参照物的表型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E47F8-1A00-4184-99A8-BCCBDC6791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035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4800" b="1">
                <a:latin typeface="Ubuntu" panose="020B0504030602030204" pitchFamily="34" charset="0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09320"/>
            <a:ext cx="507015" cy="517408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614519" y="6429523"/>
            <a:ext cx="48196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Guangxi University · College of Life Science and Technology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294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6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7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42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3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3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0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421" y="5241788"/>
            <a:ext cx="3331579" cy="161621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166018"/>
            <a:ext cx="8712968" cy="5071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DC63-DBDA-411E-81C9-7A72B10DE3E1}" type="datetimeFigureOut">
              <a:rPr lang="zh-CN" altLang="en-US" smtClean="0"/>
              <a:t>2015/3/27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EB13B-2153-4161-8EAD-5757D66E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3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0" kern="1200">
          <a:solidFill>
            <a:schemeClr val="tx1"/>
          </a:solidFill>
          <a:latin typeface="Ubuntu" panose="020B0504030602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/>
          <a:lstStyle/>
          <a:p>
            <a:r>
              <a:rPr lang="en-US" altLang="zh-CN" sz="6000" dirty="0" smtClean="0"/>
              <a:t>GCModeller</a:t>
            </a:r>
            <a:endParaRPr lang="zh-CN" alt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Virtual Cell simulation</a:t>
            </a:r>
            <a:endParaRPr lang="zh-CN" alt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27584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57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Footprint Mapping Pathway</a:t>
            </a:r>
          </a:p>
          <a:p>
            <a:r>
              <a:rPr lang="en-US" altLang="zh-CN" dirty="0" smtClean="0"/>
              <a:t>Finding the pathway to the bacteria virulence phenotype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20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 pre-processing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1268760"/>
            <a:ext cx="3024336" cy="50405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Monte Carlo </a:t>
            </a:r>
            <a:r>
              <a:rPr lang="en-US" altLang="zh-CN" dirty="0" smtClean="0"/>
              <a:t>Calculation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2423469" cy="1970826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395536" y="1844824"/>
            <a:ext cx="1368152" cy="576064"/>
          </a:xfrm>
          <a:prstGeom prst="down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1520" y="4643112"/>
            <a:ext cx="3690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Virtual Real-time </a:t>
            </a:r>
            <a:r>
              <a:rPr lang="en-US" altLang="zh-CN" dirty="0" err="1" smtClean="0"/>
              <a:t>ChipData</a:t>
            </a:r>
            <a:r>
              <a:rPr lang="en-US" altLang="zh-CN" dirty="0" smtClean="0"/>
              <a:t> Matrix Set</a:t>
            </a:r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>
            <a:off x="2737580" y="2635451"/>
            <a:ext cx="1474380" cy="1685715"/>
          </a:xfrm>
          <a:prstGeom prst="rightArrow">
            <a:avLst>
              <a:gd name="adj1" fmla="val 67322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Log2 Ranking Level  Mapping </a:t>
            </a:r>
            <a:endParaRPr lang="zh-CN" altLang="en-US" sz="1400" dirty="0"/>
          </a:p>
        </p:txBody>
      </p:sp>
      <p:sp>
        <p:nvSpPr>
          <p:cNvPr id="11" name="矩形 10"/>
          <p:cNvSpPr/>
          <p:nvPr/>
        </p:nvSpPr>
        <p:spPr>
          <a:xfrm>
            <a:off x="4211960" y="2492896"/>
            <a:ext cx="1224136" cy="201622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Modal number As the True expression value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07504" y="5157192"/>
            <a:ext cx="5616624" cy="0"/>
          </a:xfrm>
          <a:prstGeom prst="line">
            <a:avLst/>
          </a:prstGeom>
          <a:ln w="730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95536" y="5319036"/>
            <a:ext cx="3176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Merge Monte Carlo Matrix Data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754" y="3056226"/>
            <a:ext cx="3015625" cy="444782"/>
          </a:xfrm>
          <a:prstGeom prst="rect">
            <a:avLst/>
          </a:prstGeom>
        </p:spPr>
      </p:pic>
      <p:sp>
        <p:nvSpPr>
          <p:cNvPr id="17" name="下箭头 16"/>
          <p:cNvSpPr/>
          <p:nvPr/>
        </p:nvSpPr>
        <p:spPr>
          <a:xfrm>
            <a:off x="6306169" y="3717032"/>
            <a:ext cx="1722725" cy="736966"/>
          </a:xfrm>
          <a:prstGeom prst="downArrow">
            <a:avLst>
              <a:gd name="adj1" fmla="val 65165"/>
              <a:gd name="adj2" fmla="val 5246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96136" y="4643112"/>
            <a:ext cx="3168352" cy="114087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/>
              <a:t>Downstream PfsNET analysis:</a:t>
            </a:r>
          </a:p>
          <a:p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en-US" altLang="zh-CN" sz="1200" dirty="0" smtClean="0"/>
              <a:t>Footprint mapping pathway;</a:t>
            </a:r>
          </a:p>
          <a:p>
            <a:pPr marL="342900" indent="-342900">
              <a:buAutoNum type="arabicPeriod"/>
            </a:pPr>
            <a:r>
              <a:rPr lang="en-US" altLang="zh-CN" sz="1200" dirty="0"/>
              <a:t>Genome </a:t>
            </a:r>
            <a:r>
              <a:rPr lang="en-US" altLang="zh-CN" sz="1200" dirty="0" smtClean="0"/>
              <a:t>Reprogramming Information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615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Regulation Algorithm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1254870"/>
          </a:xfrm>
        </p:spPr>
        <p:txBody>
          <a:bodyPr/>
          <a:lstStyle/>
          <a:p>
            <a:r>
              <a:rPr lang="en-US" altLang="zh-CN" dirty="0" smtClean="0"/>
              <a:t>The gene expression regulation is the sum of environment factor</a:t>
            </a:r>
          </a:p>
          <a:p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39552" y="2636912"/>
            <a:ext cx="8136904" cy="3960440"/>
            <a:chOff x="323528" y="2492896"/>
            <a:chExt cx="8424936" cy="4365104"/>
          </a:xfrm>
        </p:grpSpPr>
        <p:graphicFrame>
          <p:nvGraphicFramePr>
            <p:cNvPr id="4" name="图示 3"/>
            <p:cNvGraphicFramePr/>
            <p:nvPr>
              <p:extLst>
                <p:ext uri="{D42A27DB-BD31-4B8C-83A1-F6EECF244321}">
                  <p14:modId xmlns:p14="http://schemas.microsoft.com/office/powerpoint/2010/main" val="3454444790"/>
                </p:ext>
              </p:extLst>
            </p:nvPr>
          </p:nvGraphicFramePr>
          <p:xfrm>
            <a:off x="323528" y="2492896"/>
            <a:ext cx="8424936" cy="4320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5" name="图示 4"/>
            <p:cNvGraphicFramePr/>
            <p:nvPr>
              <p:extLst>
                <p:ext uri="{D42A27DB-BD31-4B8C-83A1-F6EECF244321}">
                  <p14:modId xmlns:p14="http://schemas.microsoft.com/office/powerpoint/2010/main" val="3801686415"/>
                </p:ext>
              </p:extLst>
            </p:nvPr>
          </p:nvGraphicFramePr>
          <p:xfrm>
            <a:off x="397431" y="3442072"/>
            <a:ext cx="8208912" cy="34159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31666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66018"/>
            <a:ext cx="8712968" cy="1326878"/>
          </a:xfrm>
        </p:spPr>
        <p:txBody>
          <a:bodyPr/>
          <a:lstStyle/>
          <a:p>
            <a:r>
              <a:rPr lang="en-US" altLang="zh-CN" dirty="0" smtClean="0"/>
              <a:t>Difference between the Cell phenotype and Biological phenotype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686009241"/>
              </p:ext>
            </p:extLst>
          </p:nvPr>
        </p:nvGraphicFramePr>
        <p:xfrm>
          <a:off x="611560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512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Footprint Mapping Pathway</a:t>
            </a:r>
            <a:endParaRPr lang="zh-CN" altLang="en-US" dirty="0"/>
          </a:p>
        </p:txBody>
      </p:sp>
      <p:grpSp>
        <p:nvGrpSpPr>
          <p:cNvPr id="76" name="组合 75"/>
          <p:cNvGrpSpPr/>
          <p:nvPr/>
        </p:nvGrpSpPr>
        <p:grpSpPr>
          <a:xfrm>
            <a:off x="395536" y="1220445"/>
            <a:ext cx="8344860" cy="4109379"/>
            <a:chOff x="391886" y="1939272"/>
            <a:chExt cx="8344860" cy="4109379"/>
          </a:xfrm>
        </p:grpSpPr>
        <p:sp>
          <p:nvSpPr>
            <p:cNvPr id="56" name="下箭头 55"/>
            <p:cNvSpPr/>
            <p:nvPr/>
          </p:nvSpPr>
          <p:spPr>
            <a:xfrm rot="3789901">
              <a:off x="4055588" y="4823349"/>
              <a:ext cx="1380507" cy="947270"/>
            </a:xfrm>
            <a:prstGeom prst="down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278931" y="2830202"/>
              <a:ext cx="3457815" cy="2958353"/>
            </a:xfrm>
            <a:custGeom>
              <a:avLst/>
              <a:gdLst>
                <a:gd name="connsiteX0" fmla="*/ 1006608 w 3457815"/>
                <a:gd name="connsiteY0" fmla="*/ 115261 h 2958353"/>
                <a:gd name="connsiteX1" fmla="*/ 0 w 3457815"/>
                <a:gd name="connsiteY1" fmla="*/ 1313970 h 2958353"/>
                <a:gd name="connsiteX2" fmla="*/ 138313 w 3457815"/>
                <a:gd name="connsiteY2" fmla="*/ 2174582 h 2958353"/>
                <a:gd name="connsiteX3" fmla="*/ 115261 w 3457815"/>
                <a:gd name="connsiteY3" fmla="*/ 2750885 h 2958353"/>
                <a:gd name="connsiteX4" fmla="*/ 945136 w 3457815"/>
                <a:gd name="connsiteY4" fmla="*/ 2958353 h 2958353"/>
                <a:gd name="connsiteX5" fmla="*/ 1490703 w 3457815"/>
                <a:gd name="connsiteY5" fmla="*/ 1997849 h 2958353"/>
                <a:gd name="connsiteX6" fmla="*/ 2889197 w 3457815"/>
                <a:gd name="connsiteY6" fmla="*/ 2397419 h 2958353"/>
                <a:gd name="connsiteX7" fmla="*/ 3457815 w 3457815"/>
                <a:gd name="connsiteY7" fmla="*/ 1867221 h 2958353"/>
                <a:gd name="connsiteX8" fmla="*/ 2374366 w 3457815"/>
                <a:gd name="connsiteY8" fmla="*/ 1175658 h 2958353"/>
                <a:gd name="connsiteX9" fmla="*/ 2213002 w 3457815"/>
                <a:gd name="connsiteY9" fmla="*/ 422622 h 2958353"/>
                <a:gd name="connsiteX10" fmla="*/ 1882588 w 3457815"/>
                <a:gd name="connsiteY10" fmla="*/ 0 h 2958353"/>
                <a:gd name="connsiteX11" fmla="*/ 1006608 w 3457815"/>
                <a:gd name="connsiteY11" fmla="*/ 115261 h 295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57815" h="2958353">
                  <a:moveTo>
                    <a:pt x="1006608" y="115261"/>
                  </a:moveTo>
                  <a:lnTo>
                    <a:pt x="0" y="1313970"/>
                  </a:lnTo>
                  <a:lnTo>
                    <a:pt x="138313" y="2174582"/>
                  </a:lnTo>
                  <a:lnTo>
                    <a:pt x="115261" y="2750885"/>
                  </a:lnTo>
                  <a:lnTo>
                    <a:pt x="945136" y="2958353"/>
                  </a:lnTo>
                  <a:lnTo>
                    <a:pt x="1490703" y="1997849"/>
                  </a:lnTo>
                  <a:lnTo>
                    <a:pt x="2889197" y="2397419"/>
                  </a:lnTo>
                  <a:lnTo>
                    <a:pt x="3457815" y="1867221"/>
                  </a:lnTo>
                  <a:lnTo>
                    <a:pt x="2374366" y="1175658"/>
                  </a:lnTo>
                  <a:lnTo>
                    <a:pt x="2213002" y="422622"/>
                  </a:lnTo>
                  <a:lnTo>
                    <a:pt x="1882588" y="0"/>
                  </a:lnTo>
                  <a:lnTo>
                    <a:pt x="1006608" y="11526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91886" y="2353792"/>
              <a:ext cx="2604887" cy="1782696"/>
            </a:xfrm>
            <a:custGeom>
              <a:avLst/>
              <a:gdLst>
                <a:gd name="connsiteX0" fmla="*/ 38420 w 2604887"/>
                <a:gd name="connsiteY0" fmla="*/ 545567 h 1782696"/>
                <a:gd name="connsiteX1" fmla="*/ 0 w 2604887"/>
                <a:gd name="connsiteY1" fmla="*/ 1352390 h 1782696"/>
                <a:gd name="connsiteX2" fmla="*/ 1045028 w 2604887"/>
                <a:gd name="connsiteY2" fmla="*/ 1782696 h 1782696"/>
                <a:gd name="connsiteX3" fmla="*/ 2051637 w 2604887"/>
                <a:gd name="connsiteY3" fmla="*/ 1782696 h 1782696"/>
                <a:gd name="connsiteX4" fmla="*/ 2604887 w 2604887"/>
                <a:gd name="connsiteY4" fmla="*/ 368834 h 1782696"/>
                <a:gd name="connsiteX5" fmla="*/ 2036269 w 2604887"/>
                <a:gd name="connsiteY5" fmla="*/ 0 h 1782696"/>
                <a:gd name="connsiteX6" fmla="*/ 1098817 w 2604887"/>
                <a:gd name="connsiteY6" fmla="*/ 699247 h 1782696"/>
                <a:gd name="connsiteX7" fmla="*/ 391885 w 2604887"/>
                <a:gd name="connsiteY7" fmla="*/ 353466 h 1782696"/>
                <a:gd name="connsiteX8" fmla="*/ 38420 w 2604887"/>
                <a:gd name="connsiteY8" fmla="*/ 545567 h 178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887" h="1782696">
                  <a:moveTo>
                    <a:pt x="38420" y="545567"/>
                  </a:moveTo>
                  <a:lnTo>
                    <a:pt x="0" y="1352390"/>
                  </a:lnTo>
                  <a:lnTo>
                    <a:pt x="1045028" y="1782696"/>
                  </a:lnTo>
                  <a:lnTo>
                    <a:pt x="2051637" y="1782696"/>
                  </a:lnTo>
                  <a:lnTo>
                    <a:pt x="2604887" y="368834"/>
                  </a:lnTo>
                  <a:lnTo>
                    <a:pt x="2036269" y="0"/>
                  </a:lnTo>
                  <a:lnTo>
                    <a:pt x="1098817" y="699247"/>
                  </a:lnTo>
                  <a:lnTo>
                    <a:pt x="391885" y="353466"/>
                  </a:lnTo>
                  <a:lnTo>
                    <a:pt x="38420" y="54556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1132415" y="1939272"/>
              <a:ext cx="576064" cy="57606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TF</a:t>
              </a:r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683568" y="3019392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G1</a:t>
              </a:r>
              <a:endParaRPr lang="zh-CN" altLang="en-US" sz="1400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1565967" y="3523448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G2</a:t>
              </a:r>
              <a:endParaRPr lang="zh-CN" altLang="en-US" sz="1400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2267744" y="2569526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G3</a:t>
              </a:r>
              <a:endParaRPr lang="zh-CN" altLang="en-US" sz="1400" dirty="0"/>
            </a:p>
          </p:txBody>
        </p:sp>
        <p:cxnSp>
          <p:nvCxnSpPr>
            <p:cNvPr id="9" name="直接箭头连接符 8"/>
            <p:cNvCxnSpPr>
              <a:stCxn id="4" idx="3"/>
              <a:endCxn id="5" idx="0"/>
            </p:cNvCxnSpPr>
            <p:nvPr/>
          </p:nvCxnSpPr>
          <p:spPr>
            <a:xfrm flipH="1">
              <a:off x="971600" y="2430973"/>
              <a:ext cx="245178" cy="588419"/>
            </a:xfrm>
            <a:prstGeom prst="straightConnector1">
              <a:avLst/>
            </a:prstGeom>
            <a:ln w="603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>
              <a:stCxn id="4" idx="4"/>
              <a:endCxn id="6" idx="0"/>
            </p:cNvCxnSpPr>
            <p:nvPr/>
          </p:nvCxnSpPr>
          <p:spPr>
            <a:xfrm>
              <a:off x="1420447" y="2515336"/>
              <a:ext cx="433552" cy="1008112"/>
            </a:xfrm>
            <a:prstGeom prst="straightConnector1">
              <a:avLst/>
            </a:prstGeom>
            <a:ln w="603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>
              <a:stCxn id="4" idx="5"/>
              <a:endCxn id="7" idx="1"/>
            </p:cNvCxnSpPr>
            <p:nvPr/>
          </p:nvCxnSpPr>
          <p:spPr>
            <a:xfrm>
              <a:off x="1624116" y="2430973"/>
              <a:ext cx="727991" cy="222916"/>
            </a:xfrm>
            <a:prstGeom prst="straightConnector1">
              <a:avLst/>
            </a:prstGeom>
            <a:ln w="603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下箭头 16"/>
            <p:cNvSpPr/>
            <p:nvPr/>
          </p:nvSpPr>
          <p:spPr>
            <a:xfrm>
              <a:off x="1216778" y="4243528"/>
              <a:ext cx="1380507" cy="1296144"/>
            </a:xfrm>
            <a:prstGeom prst="down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75856" y="2185163"/>
              <a:ext cx="1440160" cy="44957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Pathway 1</a:t>
              </a:r>
              <a:endParaRPr lang="zh-CN" altLang="en-US" dirty="0"/>
            </a:p>
          </p:txBody>
        </p:sp>
        <p:cxnSp>
          <p:nvCxnSpPr>
            <p:cNvPr id="21" name="直接箭头连接符 20"/>
            <p:cNvCxnSpPr>
              <a:stCxn id="20" idx="1"/>
              <a:endCxn id="19" idx="4"/>
            </p:cNvCxnSpPr>
            <p:nvPr/>
          </p:nvCxnSpPr>
          <p:spPr>
            <a:xfrm flipH="1">
              <a:off x="2996773" y="2409951"/>
              <a:ext cx="279083" cy="312675"/>
            </a:xfrm>
            <a:prstGeom prst="straightConnector1">
              <a:avLst/>
            </a:prstGeom>
            <a:ln w="603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>
              <a:stCxn id="6" idx="2"/>
              <a:endCxn id="5" idx="5"/>
            </p:cNvCxnSpPr>
            <p:nvPr/>
          </p:nvCxnSpPr>
          <p:spPr>
            <a:xfrm flipH="1" flipV="1">
              <a:off x="1175269" y="3511093"/>
              <a:ext cx="390698" cy="300387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6" idx="7"/>
              <a:endCxn id="7" idx="3"/>
            </p:cNvCxnSpPr>
            <p:nvPr/>
          </p:nvCxnSpPr>
          <p:spPr>
            <a:xfrm flipV="1">
              <a:off x="2057668" y="3061227"/>
              <a:ext cx="294439" cy="546584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6732240" y="3085222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G4</a:t>
              </a:r>
              <a:endParaRPr lang="zh-CN" altLang="en-US" sz="1400" dirty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96136" y="3667464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G5</a:t>
              </a:r>
              <a:endParaRPr lang="zh-CN" altLang="en-US" sz="1400" dirty="0"/>
            </a:p>
          </p:txBody>
        </p:sp>
        <p:sp>
          <p:nvSpPr>
            <p:cNvPr id="34" name="椭圆 33"/>
            <p:cNvSpPr/>
            <p:nvPr/>
          </p:nvSpPr>
          <p:spPr>
            <a:xfrm>
              <a:off x="5652120" y="4963608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G6</a:t>
              </a:r>
              <a:endParaRPr lang="zh-CN" altLang="en-US" sz="1400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7740352" y="4459552"/>
              <a:ext cx="576064" cy="5760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/>
                <a:t>G7</a:t>
              </a:r>
              <a:endParaRPr lang="zh-CN" altLang="en-US" sz="1400" dirty="0"/>
            </a:p>
          </p:txBody>
        </p:sp>
        <p:cxnSp>
          <p:nvCxnSpPr>
            <p:cNvPr id="36" name="直接箭头连接符 35"/>
            <p:cNvCxnSpPr>
              <a:stCxn id="6" idx="6"/>
              <a:endCxn id="33" idx="2"/>
            </p:cNvCxnSpPr>
            <p:nvPr/>
          </p:nvCxnSpPr>
          <p:spPr>
            <a:xfrm>
              <a:off x="2142031" y="3811480"/>
              <a:ext cx="3654105" cy="144016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>
              <a:stCxn id="32" idx="2"/>
              <a:endCxn id="7" idx="5"/>
            </p:cNvCxnSpPr>
            <p:nvPr/>
          </p:nvCxnSpPr>
          <p:spPr>
            <a:xfrm flipH="1" flipV="1">
              <a:off x="2759445" y="3061227"/>
              <a:ext cx="3972795" cy="312027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35" idx="1"/>
              <a:endCxn id="33" idx="4"/>
            </p:cNvCxnSpPr>
            <p:nvPr/>
          </p:nvCxnSpPr>
          <p:spPr>
            <a:xfrm flipH="1" flipV="1">
              <a:off x="6084168" y="4243528"/>
              <a:ext cx="1740547" cy="300387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34" idx="0"/>
              <a:endCxn id="33" idx="4"/>
            </p:cNvCxnSpPr>
            <p:nvPr/>
          </p:nvCxnSpPr>
          <p:spPr>
            <a:xfrm flipV="1">
              <a:off x="5940152" y="4243528"/>
              <a:ext cx="144016" cy="720080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33" idx="7"/>
              <a:endCxn id="32" idx="3"/>
            </p:cNvCxnSpPr>
            <p:nvPr/>
          </p:nvCxnSpPr>
          <p:spPr>
            <a:xfrm flipV="1">
              <a:off x="6287837" y="3576923"/>
              <a:ext cx="528766" cy="174904"/>
            </a:xfrm>
            <a:prstGeom prst="straightConnector1">
              <a:avLst/>
            </a:prstGeom>
            <a:ln w="60325"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5076056" y="2002516"/>
              <a:ext cx="1440160" cy="44957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Pathway 2</a:t>
              </a:r>
              <a:endParaRPr lang="zh-CN" altLang="en-US" dirty="0"/>
            </a:p>
          </p:txBody>
        </p:sp>
        <p:cxnSp>
          <p:nvCxnSpPr>
            <p:cNvPr id="53" name="直接箭头连接符 52"/>
            <p:cNvCxnSpPr>
              <a:stCxn id="52" idx="2"/>
              <a:endCxn id="51" idx="0"/>
            </p:cNvCxnSpPr>
            <p:nvPr/>
          </p:nvCxnSpPr>
          <p:spPr>
            <a:xfrm>
              <a:off x="5796136" y="2452092"/>
              <a:ext cx="489403" cy="493371"/>
            </a:xfrm>
            <a:prstGeom prst="straightConnector1">
              <a:avLst/>
            </a:prstGeom>
            <a:ln w="603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1190206" y="5596454"/>
              <a:ext cx="1440160" cy="44957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/>
                <a:t>KEGG Pathway Cell </a:t>
              </a:r>
              <a:r>
                <a:rPr lang="en-US" altLang="zh-CN" sz="1200" dirty="0" smtClean="0"/>
                <a:t>Phenotype 1</a:t>
              </a:r>
              <a:endParaRPr lang="zh-CN" altLang="en-US" sz="1200" dirty="0"/>
            </a:p>
          </p:txBody>
        </p:sp>
        <p:sp>
          <p:nvSpPr>
            <p:cNvPr id="58" name="矩形 57"/>
            <p:cNvSpPr/>
            <p:nvPr/>
          </p:nvSpPr>
          <p:spPr>
            <a:xfrm>
              <a:off x="2759445" y="5599075"/>
              <a:ext cx="1440160" cy="44957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/>
                <a:t>KEGG Pathway Cell </a:t>
              </a:r>
              <a:r>
                <a:rPr lang="en-US" altLang="zh-CN" sz="1200" dirty="0" smtClean="0"/>
                <a:t>Phenotype 2</a:t>
              </a:r>
              <a:endParaRPr lang="zh-CN" altLang="en-US" sz="1200" dirty="0"/>
            </a:p>
          </p:txBody>
        </p:sp>
        <p:cxnSp>
          <p:nvCxnSpPr>
            <p:cNvPr id="61" name="直接连接符 60"/>
            <p:cNvCxnSpPr>
              <a:stCxn id="4" idx="4"/>
              <a:endCxn id="6" idx="0"/>
            </p:cNvCxnSpPr>
            <p:nvPr/>
          </p:nvCxnSpPr>
          <p:spPr>
            <a:xfrm>
              <a:off x="1420447" y="2515336"/>
              <a:ext cx="433552" cy="1008112"/>
            </a:xfrm>
            <a:prstGeom prst="line">
              <a:avLst/>
            </a:prstGeom>
            <a:ln w="73025" cap="rnd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33" idx="2"/>
              <a:endCxn id="6" idx="6"/>
            </p:cNvCxnSpPr>
            <p:nvPr/>
          </p:nvCxnSpPr>
          <p:spPr>
            <a:xfrm flipH="1" flipV="1">
              <a:off x="2142031" y="3811480"/>
              <a:ext cx="3654105" cy="144016"/>
            </a:xfrm>
            <a:prstGeom prst="line">
              <a:avLst/>
            </a:prstGeom>
            <a:ln w="73025" cap="rnd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33" idx="4"/>
              <a:endCxn id="34" idx="0"/>
            </p:cNvCxnSpPr>
            <p:nvPr/>
          </p:nvCxnSpPr>
          <p:spPr>
            <a:xfrm flipH="1">
              <a:off x="5940152" y="4243528"/>
              <a:ext cx="144016" cy="720080"/>
            </a:xfrm>
            <a:prstGeom prst="line">
              <a:avLst/>
            </a:prstGeom>
            <a:ln w="73025" cap="rnd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endCxn id="58" idx="3"/>
            </p:cNvCxnSpPr>
            <p:nvPr/>
          </p:nvCxnSpPr>
          <p:spPr>
            <a:xfrm flipH="1">
              <a:off x="4199605" y="5251640"/>
              <a:ext cx="1438259" cy="572223"/>
            </a:xfrm>
            <a:prstGeom prst="line">
              <a:avLst/>
            </a:prstGeom>
            <a:ln w="73025" cap="rnd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687218" y="5589240"/>
            <a:ext cx="6667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TF -&gt; Cell Phenotype 2</a:t>
            </a:r>
          </a:p>
          <a:p>
            <a:r>
              <a:rPr lang="en-US" altLang="zh-CN" dirty="0" smtClean="0"/>
              <a:t>Footprint Mapping Pathway:  TF -&gt; G2 -&gt; G5 -&gt; G6 -&gt; Cell Phenotype 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53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724128" y="1571037"/>
            <a:ext cx="1008112" cy="1555686"/>
          </a:xfrm>
          <a:prstGeom prst="rect">
            <a:avLst/>
          </a:prstGeom>
          <a:solidFill>
            <a:schemeClr val="accent4">
              <a:lumMod val="7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11960" y="1571037"/>
            <a:ext cx="1008112" cy="1555686"/>
          </a:xfrm>
          <a:prstGeom prst="rect">
            <a:avLst/>
          </a:prstGeom>
          <a:solidFill>
            <a:schemeClr val="accent1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Measuring by PfsNET</a:t>
            </a:r>
            <a:endParaRPr lang="zh-CN" altLang="en-US" dirty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755576" y="2348880"/>
            <a:ext cx="7776864" cy="0"/>
          </a:xfrm>
          <a:prstGeom prst="straightConnector1">
            <a:avLst/>
          </a:prstGeom>
          <a:ln w="7302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右箭头 5"/>
          <p:cNvSpPr/>
          <p:nvPr/>
        </p:nvSpPr>
        <p:spPr>
          <a:xfrm>
            <a:off x="899592" y="1844824"/>
            <a:ext cx="2520280" cy="432048"/>
          </a:xfrm>
          <a:prstGeom prst="rightArrow">
            <a:avLst>
              <a:gd name="adj1" fmla="val 71343"/>
              <a:gd name="adj2" fmla="val 82013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 smtClean="0"/>
              <a:t>Widetype</a:t>
            </a:r>
            <a:r>
              <a:rPr lang="en-US" altLang="zh-CN" sz="1400" dirty="0" smtClean="0"/>
              <a:t> Expression</a:t>
            </a:r>
            <a:endParaRPr lang="zh-CN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8138742" y="2503929"/>
            <a:ext cx="787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Time Line</a:t>
            </a:r>
            <a:endParaRPr lang="zh-CN" altLang="en-US" sz="1200" dirty="0"/>
          </a:p>
        </p:txBody>
      </p:sp>
      <p:sp>
        <p:nvSpPr>
          <p:cNvPr id="8" name="等腰三角形 7"/>
          <p:cNvSpPr/>
          <p:nvPr/>
        </p:nvSpPr>
        <p:spPr>
          <a:xfrm>
            <a:off x="3344462" y="2465276"/>
            <a:ext cx="288032" cy="360040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948418" y="280874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Mutation</a:t>
            </a:r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>
            <a:off x="3779912" y="1826397"/>
            <a:ext cx="4358830" cy="432048"/>
          </a:xfrm>
          <a:prstGeom prst="rightArrow">
            <a:avLst>
              <a:gd name="adj1" fmla="val 71343"/>
              <a:gd name="adj2" fmla="val 82013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 smtClean="0"/>
              <a:t>Widetype</a:t>
            </a:r>
            <a:r>
              <a:rPr lang="en-US" altLang="zh-CN" sz="1400" dirty="0" smtClean="0"/>
              <a:t> Expression</a:t>
            </a:r>
            <a:endParaRPr lang="zh-CN" altLang="en-US" sz="1400" dirty="0"/>
          </a:p>
        </p:txBody>
      </p:sp>
      <p:sp>
        <p:nvSpPr>
          <p:cNvPr id="11" name="右箭头 10"/>
          <p:cNvSpPr/>
          <p:nvPr/>
        </p:nvSpPr>
        <p:spPr>
          <a:xfrm>
            <a:off x="3783552" y="2477031"/>
            <a:ext cx="4358830" cy="432048"/>
          </a:xfrm>
          <a:prstGeom prst="rightArrow">
            <a:avLst>
              <a:gd name="adj1" fmla="val 71343"/>
              <a:gd name="adj2" fmla="val 82013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Mutant Expression</a:t>
            </a:r>
            <a:endParaRPr lang="zh-CN" alt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903941" y="3933056"/>
            <a:ext cx="8104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Pathway Nodes1 = </a:t>
            </a:r>
            <a:r>
              <a:rPr lang="en-US" altLang="zh-CN" dirty="0" err="1" smtClean="0"/>
              <a:t>PfsNET.Evaluate</a:t>
            </a:r>
            <a:r>
              <a:rPr lang="en-US" altLang="zh-CN" dirty="0" smtClean="0"/>
              <a:t>(expression1, expression2, network, threshold, …)</a:t>
            </a:r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4225580" y="4302388"/>
            <a:ext cx="1008112" cy="0"/>
          </a:xfrm>
          <a:prstGeom prst="line">
            <a:avLst/>
          </a:prstGeom>
          <a:ln w="4762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61014" y="4302388"/>
            <a:ext cx="1038201" cy="0"/>
          </a:xfrm>
          <a:prstGeom prst="line">
            <a:avLst/>
          </a:prstGeom>
          <a:ln w="4762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51615" y="4302388"/>
            <a:ext cx="711696" cy="0"/>
          </a:xfrm>
          <a:prstGeom prst="line">
            <a:avLst/>
          </a:prstGeom>
          <a:ln w="4762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34919" y="4437111"/>
            <a:ext cx="14713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Mutation Expression</a:t>
            </a:r>
            <a:endParaRPr lang="zh-CN" alt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5233692" y="4427119"/>
            <a:ext cx="1494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err="1" smtClean="0"/>
              <a:t>Widetype</a:t>
            </a:r>
            <a:r>
              <a:rPr lang="en-US" altLang="zh-CN" sz="1200" dirty="0" smtClean="0"/>
              <a:t> Expression</a:t>
            </a:r>
            <a:endParaRPr lang="zh-CN" altLang="en-US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6657235" y="4423696"/>
            <a:ext cx="8483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Virtual cell</a:t>
            </a:r>
            <a:endParaRPr lang="zh-CN" alt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755576" y="5229200"/>
            <a:ext cx="8104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Pathway Nodes2 = </a:t>
            </a:r>
            <a:r>
              <a:rPr lang="en-US" altLang="zh-CN" dirty="0" err="1" smtClean="0"/>
              <a:t>PfsNET.Evaluate</a:t>
            </a:r>
            <a:r>
              <a:rPr lang="en-US" altLang="zh-CN" dirty="0" smtClean="0"/>
              <a:t>(expression1, expression2, network, threshold, …)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79512" y="3429000"/>
            <a:ext cx="2929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Slide window on time point 1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16778" y="4859868"/>
            <a:ext cx="2929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Slide window on time point 2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00082" y="6093296"/>
            <a:ext cx="74696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Footprint Mapping pathway for Mutation Gene to a specific cell phenotype is:</a:t>
            </a:r>
          </a:p>
          <a:p>
            <a:r>
              <a:rPr lang="en-US" altLang="zh-CN" dirty="0" smtClean="0"/>
              <a:t>Nodes1 -&gt; Nodes2 -&gt; Nodes3 -&gt; 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82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6161" y="1052736"/>
            <a:ext cx="1008112" cy="1555686"/>
          </a:xfrm>
          <a:prstGeom prst="rect">
            <a:avLst/>
          </a:prstGeom>
          <a:solidFill>
            <a:schemeClr val="accent4">
              <a:lumMod val="7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3913" y="1073571"/>
            <a:ext cx="1008112" cy="1555686"/>
          </a:xfrm>
          <a:prstGeom prst="rect">
            <a:avLst/>
          </a:prstGeom>
          <a:solidFill>
            <a:schemeClr val="accent1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05626" y="3529498"/>
            <a:ext cx="1008112" cy="1555686"/>
          </a:xfrm>
          <a:prstGeom prst="rect">
            <a:avLst/>
          </a:prstGeom>
          <a:solidFill>
            <a:schemeClr val="accent4">
              <a:lumMod val="7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53913" y="3529498"/>
            <a:ext cx="1008112" cy="1555686"/>
          </a:xfrm>
          <a:prstGeom prst="rect">
            <a:avLst/>
          </a:prstGeom>
          <a:solidFill>
            <a:schemeClr val="accent1">
              <a:lumMod val="60000"/>
              <a:lumOff val="4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755576" y="3068960"/>
            <a:ext cx="7776864" cy="0"/>
          </a:xfrm>
          <a:prstGeom prst="straightConnector1">
            <a:avLst/>
          </a:prstGeom>
          <a:ln w="7302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79207" y="3252499"/>
            <a:ext cx="787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Time Line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6300192" y="1645913"/>
            <a:ext cx="2152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err="1"/>
              <a:t>Widetype</a:t>
            </a:r>
            <a:r>
              <a:rPr lang="en-US" altLang="zh-CN" dirty="0"/>
              <a:t> Expression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406247" y="3938009"/>
            <a:ext cx="1940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Mutant Expression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697929" y="116632"/>
            <a:ext cx="2952328" cy="4320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Self Programming Regulation Changes</a:t>
            </a:r>
            <a:endParaRPr lang="zh-CN" altLang="en-US" sz="1400" dirty="0"/>
          </a:p>
        </p:txBody>
      </p:sp>
      <p:cxnSp>
        <p:nvCxnSpPr>
          <p:cNvPr id="23" name="直接箭头连接符 22"/>
          <p:cNvCxnSpPr>
            <a:stCxn id="21" idx="2"/>
            <a:endCxn id="5" idx="0"/>
          </p:cNvCxnSpPr>
          <p:nvPr/>
        </p:nvCxnSpPr>
        <p:spPr>
          <a:xfrm flipH="1">
            <a:off x="3057969" y="548680"/>
            <a:ext cx="1116124" cy="524891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1" idx="2"/>
            <a:endCxn id="4" idx="0"/>
          </p:cNvCxnSpPr>
          <p:nvPr/>
        </p:nvCxnSpPr>
        <p:spPr>
          <a:xfrm>
            <a:off x="4174093" y="548680"/>
            <a:ext cx="1116124" cy="504056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699792" y="5733256"/>
            <a:ext cx="2952328" cy="4320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Self Programming Regulation Changes</a:t>
            </a:r>
            <a:endParaRPr lang="zh-CN" altLang="en-US" sz="1400" dirty="0"/>
          </a:p>
        </p:txBody>
      </p:sp>
      <p:cxnSp>
        <p:nvCxnSpPr>
          <p:cNvPr id="30" name="直接箭头连接符 29"/>
          <p:cNvCxnSpPr>
            <a:stCxn id="29" idx="0"/>
            <a:endCxn id="14" idx="2"/>
          </p:cNvCxnSpPr>
          <p:nvPr/>
        </p:nvCxnSpPr>
        <p:spPr>
          <a:xfrm flipH="1" flipV="1">
            <a:off x="3057969" y="5085184"/>
            <a:ext cx="1117987" cy="648072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29" idx="0"/>
            <a:endCxn id="13" idx="2"/>
          </p:cNvCxnSpPr>
          <p:nvPr/>
        </p:nvCxnSpPr>
        <p:spPr>
          <a:xfrm flipV="1">
            <a:off x="4175956" y="5085184"/>
            <a:ext cx="1133726" cy="648072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4624" y="2024484"/>
            <a:ext cx="1421904" cy="201622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Reprogramming Regulation Changes from Node Mutation</a:t>
            </a:r>
            <a:endParaRPr lang="zh-CN" altLang="en-US" sz="1400" dirty="0"/>
          </a:p>
        </p:txBody>
      </p:sp>
      <p:cxnSp>
        <p:nvCxnSpPr>
          <p:cNvPr id="37" name="直接箭头连接符 36"/>
          <p:cNvCxnSpPr>
            <a:stCxn id="36" idx="3"/>
            <a:endCxn id="5" idx="1"/>
          </p:cNvCxnSpPr>
          <p:nvPr/>
        </p:nvCxnSpPr>
        <p:spPr>
          <a:xfrm flipV="1">
            <a:off x="1466528" y="1851414"/>
            <a:ext cx="1087385" cy="1181182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36" idx="3"/>
            <a:endCxn id="14" idx="1"/>
          </p:cNvCxnSpPr>
          <p:nvPr/>
        </p:nvCxnSpPr>
        <p:spPr>
          <a:xfrm>
            <a:off x="1466528" y="3032596"/>
            <a:ext cx="1087385" cy="1274745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0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The 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92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BFBF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BFBF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337</Words>
  <Application>Microsoft Office PowerPoint</Application>
  <PresentationFormat>全屏显示(4:3)</PresentationFormat>
  <Paragraphs>77</Paragraphs>
  <Slides>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GCModeller</vt:lpstr>
      <vt:lpstr>PowerPoint 演示文稿</vt:lpstr>
      <vt:lpstr>Data pre-processing</vt:lpstr>
      <vt:lpstr>Regulation Algorithm</vt:lpstr>
      <vt:lpstr>PowerPoint 演示文稿</vt:lpstr>
      <vt:lpstr>Footprint Mapping Pathway</vt:lpstr>
      <vt:lpstr>Measuring by PfsNET</vt:lpstr>
      <vt:lpstr>PowerPoint 演示文稿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谢桂纲</dc:creator>
  <cp:lastModifiedBy>谢桂纲</cp:lastModifiedBy>
  <cp:revision>105</cp:revision>
  <dcterms:created xsi:type="dcterms:W3CDTF">2015-02-04T15:19:06Z</dcterms:created>
  <dcterms:modified xsi:type="dcterms:W3CDTF">2015-03-27T12:47:54Z</dcterms:modified>
</cp:coreProperties>
</file>