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93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95640-EF8C-4D94-93F1-DC345B838425}" type="datetimeFigureOut">
              <a:rPr lang="fr-FR" smtClean="0"/>
              <a:pPr/>
              <a:t>19/02/2010</a:t>
            </a:fld>
            <a:endParaRPr lang="fr-F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9A79C-918F-4ECE-A1A8-5428C0C0F452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95640-EF8C-4D94-93F1-DC345B838425}" type="datetimeFigureOut">
              <a:rPr lang="fr-FR" smtClean="0"/>
              <a:pPr/>
              <a:t>19/02/2010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9A79C-918F-4ECE-A1A8-5428C0C0F452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95640-EF8C-4D94-93F1-DC345B838425}" type="datetimeFigureOut">
              <a:rPr lang="fr-FR" smtClean="0"/>
              <a:pPr/>
              <a:t>19/02/2010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9A79C-918F-4ECE-A1A8-5428C0C0F452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95640-EF8C-4D94-93F1-DC345B838425}" type="datetimeFigureOut">
              <a:rPr lang="fr-FR" smtClean="0"/>
              <a:pPr/>
              <a:t>19/02/2010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9A79C-918F-4ECE-A1A8-5428C0C0F452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95640-EF8C-4D94-93F1-DC345B838425}" type="datetimeFigureOut">
              <a:rPr lang="fr-FR" smtClean="0"/>
              <a:pPr/>
              <a:t>19/02/2010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2AC9A79C-918F-4ECE-A1A8-5428C0C0F452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95640-EF8C-4D94-93F1-DC345B838425}" type="datetimeFigureOut">
              <a:rPr lang="fr-FR" smtClean="0"/>
              <a:pPr/>
              <a:t>19/02/2010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9A79C-918F-4ECE-A1A8-5428C0C0F452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95640-EF8C-4D94-93F1-DC345B838425}" type="datetimeFigureOut">
              <a:rPr lang="fr-FR" smtClean="0"/>
              <a:pPr/>
              <a:t>19/02/2010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9A79C-918F-4ECE-A1A8-5428C0C0F452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95640-EF8C-4D94-93F1-DC345B838425}" type="datetimeFigureOut">
              <a:rPr lang="fr-FR" smtClean="0"/>
              <a:pPr/>
              <a:t>19/02/2010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9A79C-918F-4ECE-A1A8-5428C0C0F452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95640-EF8C-4D94-93F1-DC345B838425}" type="datetimeFigureOut">
              <a:rPr lang="fr-FR" smtClean="0"/>
              <a:pPr/>
              <a:t>19/02/2010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9A79C-918F-4ECE-A1A8-5428C0C0F452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95640-EF8C-4D94-93F1-DC345B838425}" type="datetimeFigureOut">
              <a:rPr lang="fr-FR" smtClean="0"/>
              <a:pPr/>
              <a:t>19/02/2010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9A79C-918F-4ECE-A1A8-5428C0C0F452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95640-EF8C-4D94-93F1-DC345B838425}" type="datetimeFigureOut">
              <a:rPr lang="fr-FR" smtClean="0"/>
              <a:pPr/>
              <a:t>19/02/2010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9A79C-918F-4ECE-A1A8-5428C0C0F452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E795640-EF8C-4D94-93F1-DC345B838425}" type="datetimeFigureOut">
              <a:rPr lang="fr-FR" smtClean="0"/>
              <a:pPr/>
              <a:t>19/02/2010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AC9A79C-918F-4ECE-A1A8-5428C0C0F452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err="1" smtClean="0"/>
              <a:t>Reflection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Studio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Performance </a:t>
            </a:r>
            <a:r>
              <a:rPr lang="fr-FR" dirty="0" smtClean="0"/>
              <a:t>profiler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ounded Rectangle 62"/>
          <p:cNvSpPr/>
          <p:nvPr/>
        </p:nvSpPr>
        <p:spPr>
          <a:xfrm>
            <a:off x="3857620" y="3571876"/>
            <a:ext cx="1785950" cy="2571768"/>
          </a:xfrm>
          <a:prstGeom prst="roundRect">
            <a:avLst/>
          </a:prstGeom>
          <a:noFill/>
          <a:ln w="60325">
            <a:solidFill>
              <a:schemeClr val="accent6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3200"/>
            <a:ext cx="8401080" cy="654032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Architecture</a:t>
            </a:r>
            <a:endParaRPr lang="fr-FR" dirty="0"/>
          </a:p>
        </p:txBody>
      </p:sp>
      <p:cxnSp>
        <p:nvCxnSpPr>
          <p:cNvPr id="5" name="Straight Connector 4"/>
          <p:cNvCxnSpPr/>
          <p:nvPr/>
        </p:nvCxnSpPr>
        <p:spPr>
          <a:xfrm rot="16200000" flipH="1">
            <a:off x="714349" y="3714752"/>
            <a:ext cx="5214974" cy="7143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rot="16200000" flipH="1">
            <a:off x="5286380" y="3714752"/>
            <a:ext cx="5214974" cy="7143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71472" y="1130842"/>
            <a:ext cx="19607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 err="1" smtClean="0"/>
              <a:t>Injected</a:t>
            </a:r>
            <a:r>
              <a:rPr lang="fr-FR" dirty="0" smtClean="0"/>
              <a:t> Software</a:t>
            </a:r>
            <a:endParaRPr lang="fr-FR" dirty="0"/>
          </a:p>
        </p:txBody>
      </p:sp>
      <p:sp>
        <p:nvSpPr>
          <p:cNvPr id="9" name="TextBox 8"/>
          <p:cNvSpPr txBox="1"/>
          <p:nvPr/>
        </p:nvSpPr>
        <p:spPr>
          <a:xfrm>
            <a:off x="4000496" y="1130842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err="1" smtClean="0"/>
              <a:t>Core</a:t>
            </a:r>
            <a:r>
              <a:rPr lang="fr-FR" dirty="0" smtClean="0"/>
              <a:t> </a:t>
            </a:r>
            <a:r>
              <a:rPr lang="fr-FR" dirty="0" smtClean="0"/>
              <a:t>Modules</a:t>
            </a:r>
            <a:endParaRPr lang="fr-FR" dirty="0"/>
          </a:p>
        </p:txBody>
      </p:sp>
      <p:sp>
        <p:nvSpPr>
          <p:cNvPr id="10" name="TextBox 9"/>
          <p:cNvSpPr txBox="1"/>
          <p:nvPr/>
        </p:nvSpPr>
        <p:spPr>
          <a:xfrm>
            <a:off x="7929586" y="1130842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UI</a:t>
            </a:r>
            <a:endParaRPr lang="fr-FR" dirty="0"/>
          </a:p>
        </p:txBody>
      </p:sp>
      <p:sp>
        <p:nvSpPr>
          <p:cNvPr id="11" name="Rounded Rectangle 10"/>
          <p:cNvSpPr/>
          <p:nvPr/>
        </p:nvSpPr>
        <p:spPr>
          <a:xfrm>
            <a:off x="357158" y="2000240"/>
            <a:ext cx="642942" cy="357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ounded Rectangle 11"/>
          <p:cNvSpPr/>
          <p:nvPr/>
        </p:nvSpPr>
        <p:spPr>
          <a:xfrm>
            <a:off x="357158" y="2428868"/>
            <a:ext cx="642942" cy="357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ounded Rectangle 12"/>
          <p:cNvSpPr/>
          <p:nvPr/>
        </p:nvSpPr>
        <p:spPr>
          <a:xfrm>
            <a:off x="357158" y="2857496"/>
            <a:ext cx="642942" cy="357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ounded Rectangle 13"/>
          <p:cNvSpPr/>
          <p:nvPr/>
        </p:nvSpPr>
        <p:spPr>
          <a:xfrm>
            <a:off x="357158" y="3286124"/>
            <a:ext cx="642942" cy="357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ounded Rectangle 14"/>
          <p:cNvSpPr/>
          <p:nvPr/>
        </p:nvSpPr>
        <p:spPr>
          <a:xfrm>
            <a:off x="357158" y="3714752"/>
            <a:ext cx="642942" cy="357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ounded Rectangle 15"/>
          <p:cNvSpPr/>
          <p:nvPr/>
        </p:nvSpPr>
        <p:spPr>
          <a:xfrm>
            <a:off x="357158" y="4143380"/>
            <a:ext cx="642942" cy="357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ounded Rectangle 16"/>
          <p:cNvSpPr/>
          <p:nvPr/>
        </p:nvSpPr>
        <p:spPr>
          <a:xfrm>
            <a:off x="1571604" y="2857496"/>
            <a:ext cx="1000132" cy="928694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smtClean="0"/>
              <a:t>Tracer </a:t>
            </a:r>
            <a:r>
              <a:rPr lang="fr-FR" sz="1400" dirty="0" err="1" smtClean="0"/>
              <a:t>Factory</a:t>
            </a:r>
            <a:endParaRPr lang="fr-FR" sz="1400" dirty="0"/>
          </a:p>
        </p:txBody>
      </p:sp>
      <p:sp>
        <p:nvSpPr>
          <p:cNvPr id="18" name="Rounded Rectangle 17"/>
          <p:cNvSpPr/>
          <p:nvPr/>
        </p:nvSpPr>
        <p:spPr>
          <a:xfrm>
            <a:off x="357158" y="4643446"/>
            <a:ext cx="642942" cy="357190"/>
          </a:xfrm>
          <a:prstGeom prst="roundRect">
            <a:avLst/>
          </a:prstGeom>
          <a:solidFill>
            <a:schemeClr val="tx1">
              <a:lumMod val="85000"/>
            </a:schemeClr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ounded Rectangle 18"/>
          <p:cNvSpPr/>
          <p:nvPr/>
        </p:nvSpPr>
        <p:spPr>
          <a:xfrm>
            <a:off x="357158" y="5072074"/>
            <a:ext cx="642942" cy="357190"/>
          </a:xfrm>
          <a:prstGeom prst="roundRect">
            <a:avLst/>
          </a:prstGeom>
          <a:solidFill>
            <a:schemeClr val="tx1">
              <a:lumMod val="85000"/>
            </a:schemeClr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1" name="Straight Arrow Connector 20"/>
          <p:cNvCxnSpPr>
            <a:stCxn id="11" idx="3"/>
            <a:endCxn id="17" idx="1"/>
          </p:cNvCxnSpPr>
          <p:nvPr/>
        </p:nvCxnSpPr>
        <p:spPr>
          <a:xfrm>
            <a:off x="1000100" y="2178835"/>
            <a:ext cx="571504" cy="114300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12" idx="3"/>
            <a:endCxn id="17" idx="1"/>
          </p:cNvCxnSpPr>
          <p:nvPr/>
        </p:nvCxnSpPr>
        <p:spPr>
          <a:xfrm>
            <a:off x="1000100" y="2607463"/>
            <a:ext cx="571504" cy="7143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13" idx="3"/>
            <a:endCxn id="17" idx="1"/>
          </p:cNvCxnSpPr>
          <p:nvPr/>
        </p:nvCxnSpPr>
        <p:spPr>
          <a:xfrm>
            <a:off x="1000100" y="3036091"/>
            <a:ext cx="571504" cy="28575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15" idx="3"/>
            <a:endCxn id="17" idx="1"/>
          </p:cNvCxnSpPr>
          <p:nvPr/>
        </p:nvCxnSpPr>
        <p:spPr>
          <a:xfrm flipV="1">
            <a:off x="1000100" y="3321843"/>
            <a:ext cx="571504" cy="5715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16" idx="3"/>
            <a:endCxn id="17" idx="1"/>
          </p:cNvCxnSpPr>
          <p:nvPr/>
        </p:nvCxnSpPr>
        <p:spPr>
          <a:xfrm flipV="1">
            <a:off x="1000100" y="3321843"/>
            <a:ext cx="571504" cy="10001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14" idx="3"/>
            <a:endCxn id="17" idx="1"/>
          </p:cNvCxnSpPr>
          <p:nvPr/>
        </p:nvCxnSpPr>
        <p:spPr>
          <a:xfrm flipV="1">
            <a:off x="1000100" y="3321843"/>
            <a:ext cx="571504" cy="1428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Rounded Rectangle 31"/>
          <p:cNvSpPr/>
          <p:nvPr/>
        </p:nvSpPr>
        <p:spPr>
          <a:xfrm>
            <a:off x="4071934" y="3714752"/>
            <a:ext cx="1071570" cy="642942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LOG</a:t>
            </a:r>
            <a:endParaRPr lang="fr-FR" dirty="0"/>
          </a:p>
        </p:txBody>
      </p:sp>
      <p:sp>
        <p:nvSpPr>
          <p:cNvPr id="33" name="Rounded Rectangle 32"/>
          <p:cNvSpPr/>
          <p:nvPr/>
        </p:nvSpPr>
        <p:spPr>
          <a:xfrm>
            <a:off x="4071934" y="4500570"/>
            <a:ext cx="1071570" cy="642942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HTTP</a:t>
            </a:r>
            <a:endParaRPr lang="fr-FR" dirty="0"/>
          </a:p>
        </p:txBody>
      </p:sp>
      <p:sp>
        <p:nvSpPr>
          <p:cNvPr id="34" name="Rounded Rectangle 33"/>
          <p:cNvSpPr/>
          <p:nvPr/>
        </p:nvSpPr>
        <p:spPr>
          <a:xfrm>
            <a:off x="4071934" y="5286388"/>
            <a:ext cx="1071570" cy="642942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TCP</a:t>
            </a:r>
            <a:endParaRPr lang="fr-FR" dirty="0"/>
          </a:p>
        </p:txBody>
      </p:sp>
      <p:sp>
        <p:nvSpPr>
          <p:cNvPr id="41" name="Rounded Rectangle 40"/>
          <p:cNvSpPr/>
          <p:nvPr/>
        </p:nvSpPr>
        <p:spPr>
          <a:xfrm>
            <a:off x="3929058" y="1714488"/>
            <a:ext cx="3736548" cy="7143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INJECTION PROFILER</a:t>
            </a:r>
            <a:endParaRPr lang="fr-FR" dirty="0"/>
          </a:p>
        </p:txBody>
      </p:sp>
      <p:sp>
        <p:nvSpPr>
          <p:cNvPr id="42" name="Right Arrow 41"/>
          <p:cNvSpPr/>
          <p:nvPr/>
        </p:nvSpPr>
        <p:spPr>
          <a:xfrm flipH="1">
            <a:off x="785786" y="1785926"/>
            <a:ext cx="3143272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 smtClean="0"/>
              <a:t>Build</a:t>
            </a:r>
            <a:endParaRPr lang="fr-FR" dirty="0"/>
          </a:p>
        </p:txBody>
      </p:sp>
      <p:sp>
        <p:nvSpPr>
          <p:cNvPr id="52" name="Rounded Rectangle 51"/>
          <p:cNvSpPr/>
          <p:nvPr/>
        </p:nvSpPr>
        <p:spPr>
          <a:xfrm>
            <a:off x="6858016" y="5572140"/>
            <a:ext cx="1357322" cy="500066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Export</a:t>
            </a:r>
            <a:endParaRPr lang="fr-FR" dirty="0"/>
          </a:p>
        </p:txBody>
      </p:sp>
      <p:sp>
        <p:nvSpPr>
          <p:cNvPr id="53" name="Rounded Rectangle 52"/>
          <p:cNvSpPr/>
          <p:nvPr/>
        </p:nvSpPr>
        <p:spPr>
          <a:xfrm>
            <a:off x="6786578" y="4857760"/>
            <a:ext cx="1357322" cy="500066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Reports</a:t>
            </a:r>
            <a:endParaRPr lang="fr-FR" dirty="0"/>
          </a:p>
        </p:txBody>
      </p:sp>
      <p:sp>
        <p:nvSpPr>
          <p:cNvPr id="54" name="Rounded Rectangle 53"/>
          <p:cNvSpPr/>
          <p:nvPr/>
        </p:nvSpPr>
        <p:spPr>
          <a:xfrm>
            <a:off x="5786446" y="3714752"/>
            <a:ext cx="1357322" cy="500066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 smtClean="0"/>
              <a:t>Analysis</a:t>
            </a:r>
            <a:endParaRPr lang="fr-FR" dirty="0" smtClean="0"/>
          </a:p>
        </p:txBody>
      </p:sp>
      <p:sp>
        <p:nvSpPr>
          <p:cNvPr id="55" name="Rounded Rectangle 54"/>
          <p:cNvSpPr/>
          <p:nvPr/>
        </p:nvSpPr>
        <p:spPr>
          <a:xfrm>
            <a:off x="8143900" y="2428868"/>
            <a:ext cx="857256" cy="2286016"/>
          </a:xfrm>
          <a:prstGeom prst="round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WPF</a:t>
            </a:r>
          </a:p>
        </p:txBody>
      </p:sp>
      <p:cxnSp>
        <p:nvCxnSpPr>
          <p:cNvPr id="58" name="Elbow Connector 57"/>
          <p:cNvCxnSpPr>
            <a:stCxn id="32" idx="3"/>
            <a:endCxn id="54" idx="1"/>
          </p:cNvCxnSpPr>
          <p:nvPr/>
        </p:nvCxnSpPr>
        <p:spPr>
          <a:xfrm flipV="1">
            <a:off x="5143504" y="3964785"/>
            <a:ext cx="642942" cy="7143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60" name="Elbow Connector 59"/>
          <p:cNvCxnSpPr>
            <a:stCxn id="33" idx="3"/>
            <a:endCxn id="54" idx="1"/>
          </p:cNvCxnSpPr>
          <p:nvPr/>
        </p:nvCxnSpPr>
        <p:spPr>
          <a:xfrm flipV="1">
            <a:off x="5143504" y="3964785"/>
            <a:ext cx="642942" cy="85725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62" name="Elbow Connector 61"/>
          <p:cNvCxnSpPr>
            <a:stCxn id="34" idx="3"/>
            <a:endCxn id="54" idx="1"/>
          </p:cNvCxnSpPr>
          <p:nvPr/>
        </p:nvCxnSpPr>
        <p:spPr>
          <a:xfrm flipV="1">
            <a:off x="5143504" y="3964785"/>
            <a:ext cx="642942" cy="164307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64" name="Shape 63"/>
          <p:cNvCxnSpPr>
            <a:stCxn id="54" idx="2"/>
            <a:endCxn id="53" idx="1"/>
          </p:cNvCxnSpPr>
          <p:nvPr/>
        </p:nvCxnSpPr>
        <p:spPr>
          <a:xfrm rot="16200000" flipH="1">
            <a:off x="6179355" y="4500569"/>
            <a:ext cx="892975" cy="321471"/>
          </a:xfrm>
          <a:prstGeom prst="bentConnector2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7" name="Shape 66"/>
          <p:cNvCxnSpPr>
            <a:stCxn id="54" idx="2"/>
            <a:endCxn id="52" idx="1"/>
          </p:cNvCxnSpPr>
          <p:nvPr/>
        </p:nvCxnSpPr>
        <p:spPr>
          <a:xfrm rot="16200000" flipH="1">
            <a:off x="5857884" y="4822040"/>
            <a:ext cx="1607355" cy="392909"/>
          </a:xfrm>
          <a:prstGeom prst="bentConnector2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8" name="Rounded Rectangle 67"/>
          <p:cNvSpPr/>
          <p:nvPr/>
        </p:nvSpPr>
        <p:spPr>
          <a:xfrm>
            <a:off x="4357686" y="2500306"/>
            <a:ext cx="3286148" cy="42862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smtClean="0"/>
              <a:t>Exceptions/</a:t>
            </a:r>
            <a:r>
              <a:rPr lang="fr-FR" sz="1600" dirty="0" err="1" smtClean="0"/>
              <a:t>Logger</a:t>
            </a:r>
            <a:r>
              <a:rPr lang="fr-FR" sz="1600" dirty="0" smtClean="0"/>
              <a:t>/Cecil…</a:t>
            </a:r>
            <a:endParaRPr lang="fr-FR" sz="1600" dirty="0"/>
          </a:p>
        </p:txBody>
      </p:sp>
      <p:sp>
        <p:nvSpPr>
          <p:cNvPr id="81" name="Rounded Rectangle 80"/>
          <p:cNvSpPr/>
          <p:nvPr/>
        </p:nvSpPr>
        <p:spPr>
          <a:xfrm>
            <a:off x="2143108" y="4286256"/>
            <a:ext cx="928694" cy="500066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smtClean="0"/>
              <a:t>Log</a:t>
            </a:r>
          </a:p>
          <a:p>
            <a:pPr algn="ctr"/>
            <a:r>
              <a:rPr lang="fr-FR" sz="1400" dirty="0" err="1" smtClean="0"/>
              <a:t>Writer</a:t>
            </a:r>
            <a:endParaRPr lang="fr-FR" sz="1400" dirty="0"/>
          </a:p>
        </p:txBody>
      </p:sp>
      <p:cxnSp>
        <p:nvCxnSpPr>
          <p:cNvPr id="83" name="Straight Connector 82"/>
          <p:cNvCxnSpPr/>
          <p:nvPr/>
        </p:nvCxnSpPr>
        <p:spPr>
          <a:xfrm>
            <a:off x="214282" y="1500174"/>
            <a:ext cx="857256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3" name="Rounded Rectangle 92"/>
          <p:cNvSpPr/>
          <p:nvPr/>
        </p:nvSpPr>
        <p:spPr>
          <a:xfrm>
            <a:off x="2143108" y="4929198"/>
            <a:ext cx="928694" cy="500066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smtClean="0"/>
              <a:t>HTTP </a:t>
            </a:r>
            <a:r>
              <a:rPr lang="fr-FR" sz="1400" dirty="0" err="1" smtClean="0"/>
              <a:t>Writer</a:t>
            </a:r>
            <a:endParaRPr lang="fr-FR" sz="1400" dirty="0" smtClean="0"/>
          </a:p>
        </p:txBody>
      </p:sp>
      <p:sp>
        <p:nvSpPr>
          <p:cNvPr id="94" name="Rounded Rectangle 93"/>
          <p:cNvSpPr/>
          <p:nvPr/>
        </p:nvSpPr>
        <p:spPr>
          <a:xfrm>
            <a:off x="2143108" y="5572140"/>
            <a:ext cx="928694" cy="500066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smtClean="0"/>
              <a:t>TCP </a:t>
            </a:r>
            <a:r>
              <a:rPr lang="fr-FR" sz="1400" dirty="0" err="1" smtClean="0"/>
              <a:t>Writer</a:t>
            </a:r>
            <a:endParaRPr lang="fr-FR" sz="1400" dirty="0"/>
          </a:p>
        </p:txBody>
      </p:sp>
      <p:cxnSp>
        <p:nvCxnSpPr>
          <p:cNvPr id="97" name="Shape 96"/>
          <p:cNvCxnSpPr>
            <a:stCxn id="17" idx="3"/>
            <a:endCxn id="114" idx="0"/>
          </p:cNvCxnSpPr>
          <p:nvPr/>
        </p:nvCxnSpPr>
        <p:spPr>
          <a:xfrm flipH="1">
            <a:off x="1564362" y="3321843"/>
            <a:ext cx="1007374" cy="964413"/>
          </a:xfrm>
          <a:prstGeom prst="bentConnector4">
            <a:avLst>
              <a:gd name="adj1" fmla="val -22693"/>
              <a:gd name="adj2" fmla="val 74074"/>
            </a:avLst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99" name="Elbow Connector 98"/>
          <p:cNvCxnSpPr>
            <a:stCxn id="81" idx="3"/>
            <a:endCxn id="32" idx="1"/>
          </p:cNvCxnSpPr>
          <p:nvPr/>
        </p:nvCxnSpPr>
        <p:spPr>
          <a:xfrm flipV="1">
            <a:off x="3071802" y="4036223"/>
            <a:ext cx="1000132" cy="50006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1" name="Elbow Connector 100"/>
          <p:cNvCxnSpPr>
            <a:stCxn id="93" idx="3"/>
            <a:endCxn id="33" idx="1"/>
          </p:cNvCxnSpPr>
          <p:nvPr/>
        </p:nvCxnSpPr>
        <p:spPr>
          <a:xfrm flipV="1">
            <a:off x="3071802" y="4822041"/>
            <a:ext cx="1000132" cy="35719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3" name="Elbow Connector 102"/>
          <p:cNvCxnSpPr>
            <a:stCxn id="94" idx="3"/>
            <a:endCxn id="34" idx="1"/>
          </p:cNvCxnSpPr>
          <p:nvPr/>
        </p:nvCxnSpPr>
        <p:spPr>
          <a:xfrm flipV="1">
            <a:off x="3071802" y="5607859"/>
            <a:ext cx="1000132" cy="21431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14" name="Right Arrow Callout 113"/>
          <p:cNvSpPr/>
          <p:nvPr/>
        </p:nvSpPr>
        <p:spPr>
          <a:xfrm>
            <a:off x="1285852" y="4286256"/>
            <a:ext cx="857256" cy="1785950"/>
          </a:xfrm>
          <a:prstGeom prst="rightArrowCallou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fr-FR" sz="1400" b="1" dirty="0" err="1" smtClean="0"/>
              <a:t>Formatter</a:t>
            </a:r>
            <a:endParaRPr lang="fr-FR" sz="1400" b="1" dirty="0" smtClean="0"/>
          </a:p>
        </p:txBody>
      </p:sp>
      <p:sp>
        <p:nvSpPr>
          <p:cNvPr id="118" name="Rounded Rectangle 117"/>
          <p:cNvSpPr/>
          <p:nvPr/>
        </p:nvSpPr>
        <p:spPr>
          <a:xfrm>
            <a:off x="1142976" y="2714620"/>
            <a:ext cx="2071702" cy="3643338"/>
          </a:xfrm>
          <a:prstGeom prst="roundRect">
            <a:avLst/>
          </a:prstGeom>
          <a:noFill/>
          <a:ln w="60325">
            <a:solidFill>
              <a:schemeClr val="accent6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7" name="Oval 56"/>
          <p:cNvSpPr/>
          <p:nvPr/>
        </p:nvSpPr>
        <p:spPr>
          <a:xfrm>
            <a:off x="8501090" y="2285992"/>
            <a:ext cx="500066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1</a:t>
            </a:r>
            <a:endParaRPr lang="fr-FR" dirty="0"/>
          </a:p>
        </p:txBody>
      </p:sp>
      <p:sp>
        <p:nvSpPr>
          <p:cNvPr id="59" name="Oval 58"/>
          <p:cNvSpPr/>
          <p:nvPr/>
        </p:nvSpPr>
        <p:spPr>
          <a:xfrm>
            <a:off x="7286644" y="2071678"/>
            <a:ext cx="500066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2</a:t>
            </a:r>
            <a:endParaRPr lang="fr-FR" dirty="0"/>
          </a:p>
        </p:txBody>
      </p:sp>
      <p:sp>
        <p:nvSpPr>
          <p:cNvPr id="61" name="Oval 60"/>
          <p:cNvSpPr/>
          <p:nvPr/>
        </p:nvSpPr>
        <p:spPr>
          <a:xfrm>
            <a:off x="5072066" y="3286124"/>
            <a:ext cx="500066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3</a:t>
            </a:r>
            <a:endParaRPr lang="fr-FR" dirty="0"/>
          </a:p>
        </p:txBody>
      </p:sp>
      <p:sp>
        <p:nvSpPr>
          <p:cNvPr id="65" name="Oval 64"/>
          <p:cNvSpPr/>
          <p:nvPr/>
        </p:nvSpPr>
        <p:spPr>
          <a:xfrm>
            <a:off x="6858016" y="3500438"/>
            <a:ext cx="500066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4</a:t>
            </a:r>
            <a:endParaRPr lang="fr-FR" dirty="0"/>
          </a:p>
        </p:txBody>
      </p:sp>
      <p:sp>
        <p:nvSpPr>
          <p:cNvPr id="66" name="Oval 65"/>
          <p:cNvSpPr/>
          <p:nvPr/>
        </p:nvSpPr>
        <p:spPr>
          <a:xfrm>
            <a:off x="7215206" y="4429132"/>
            <a:ext cx="500066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5</a:t>
            </a:r>
            <a:endParaRPr lang="fr-FR" dirty="0"/>
          </a:p>
        </p:txBody>
      </p:sp>
      <p:sp>
        <p:nvSpPr>
          <p:cNvPr id="56" name="Oval 55"/>
          <p:cNvSpPr/>
          <p:nvPr/>
        </p:nvSpPr>
        <p:spPr>
          <a:xfrm>
            <a:off x="2571736" y="2428868"/>
            <a:ext cx="500066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mtClean="0"/>
              <a:t>6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147</TotalTime>
  <Words>36</Words>
  <Application>Microsoft Office PowerPoint</Application>
  <PresentationFormat>On-screen Show (4:3)</PresentationFormat>
  <Paragraphs>28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Apex</vt:lpstr>
      <vt:lpstr>Reflection Studio</vt:lpstr>
      <vt:lpstr>Architecture</vt:lpstr>
    </vt:vector>
  </TitlesOfParts>
  <Company>LOGICA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NPerf</dc:title>
  <dc:creator>Guillaume WASER</dc:creator>
  <cp:lastModifiedBy>Guillaume Waser</cp:lastModifiedBy>
  <cp:revision>12</cp:revision>
  <dcterms:created xsi:type="dcterms:W3CDTF">2009-09-13T13:18:28Z</dcterms:created>
  <dcterms:modified xsi:type="dcterms:W3CDTF">2010-02-19T22:13:25Z</dcterms:modified>
</cp:coreProperties>
</file>