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2" d="100"/>
          <a:sy n="112" d="100"/>
        </p:scale>
        <p:origin x="-1680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it-IT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it-IT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CD84FC-8655-4DD1-8073-2FF08A3BE488}" type="datetimeFigureOut">
              <a:rPr lang="it-IT" smtClean="0"/>
              <a:t>02/02/2013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B218E5-4FC3-4175-868E-9C9C759D644F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8092888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it-IT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t-IT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CD84FC-8655-4DD1-8073-2FF08A3BE488}" type="datetimeFigureOut">
              <a:rPr lang="it-IT" smtClean="0"/>
              <a:t>02/02/2013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B218E5-4FC3-4175-868E-9C9C759D644F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1804404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it-IT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t-IT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CD84FC-8655-4DD1-8073-2FF08A3BE488}" type="datetimeFigureOut">
              <a:rPr lang="it-IT" smtClean="0"/>
              <a:t>02/02/2013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B218E5-4FC3-4175-868E-9C9C759D644F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2537426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it-IT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t-IT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CD84FC-8655-4DD1-8073-2FF08A3BE488}" type="datetimeFigureOut">
              <a:rPr lang="it-IT" smtClean="0"/>
              <a:t>02/02/2013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B218E5-4FC3-4175-868E-9C9C759D644F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8339461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it-IT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CD84FC-8655-4DD1-8073-2FF08A3BE488}" type="datetimeFigureOut">
              <a:rPr lang="it-IT" smtClean="0"/>
              <a:t>02/02/2013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B218E5-4FC3-4175-868E-9C9C759D644F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9142002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it-IT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t-IT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t-IT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CD84FC-8655-4DD1-8073-2FF08A3BE488}" type="datetimeFigureOut">
              <a:rPr lang="it-IT" smtClean="0"/>
              <a:t>02/02/2013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B218E5-4FC3-4175-868E-9C9C759D644F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0680596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it-IT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t-IT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t-IT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CD84FC-8655-4DD1-8073-2FF08A3BE488}" type="datetimeFigureOut">
              <a:rPr lang="it-IT" smtClean="0"/>
              <a:t>02/02/2013</a:t>
            </a:fld>
            <a:endParaRPr lang="it-IT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B218E5-4FC3-4175-868E-9C9C759D644F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1034289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it-IT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CD84FC-8655-4DD1-8073-2FF08A3BE488}" type="datetimeFigureOut">
              <a:rPr lang="it-IT" smtClean="0"/>
              <a:t>02/02/2013</a:t>
            </a:fld>
            <a:endParaRPr lang="it-IT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B218E5-4FC3-4175-868E-9C9C759D644F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0507085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CD84FC-8655-4DD1-8073-2FF08A3BE488}" type="datetimeFigureOut">
              <a:rPr lang="it-IT" smtClean="0"/>
              <a:t>02/02/2013</a:t>
            </a:fld>
            <a:endParaRPr lang="it-IT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B218E5-4FC3-4175-868E-9C9C759D644F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5248635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it-IT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t-IT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CD84FC-8655-4DD1-8073-2FF08A3BE488}" type="datetimeFigureOut">
              <a:rPr lang="it-IT" smtClean="0"/>
              <a:t>02/02/2013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B218E5-4FC3-4175-868E-9C9C759D644F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6269029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it-IT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CD84FC-8655-4DD1-8073-2FF08A3BE488}" type="datetimeFigureOut">
              <a:rPr lang="it-IT" smtClean="0"/>
              <a:t>02/02/2013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B218E5-4FC3-4175-868E-9C9C759D644F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8424946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it-IT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t-IT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CD84FC-8655-4DD1-8073-2FF08A3BE488}" type="datetimeFigureOut">
              <a:rPr lang="it-IT" smtClean="0"/>
              <a:t>02/02/2013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B218E5-4FC3-4175-868E-9C9C759D644F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7737844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Rectangle 35"/>
          <p:cNvSpPr/>
          <p:nvPr/>
        </p:nvSpPr>
        <p:spPr>
          <a:xfrm>
            <a:off x="23168" y="1124744"/>
            <a:ext cx="8869312" cy="4536504"/>
          </a:xfrm>
          <a:prstGeom prst="rect">
            <a:avLst/>
          </a:prstGeom>
          <a:ln w="31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4" name="Rounded Rectangle 3"/>
          <p:cNvSpPr/>
          <p:nvPr/>
        </p:nvSpPr>
        <p:spPr>
          <a:xfrm>
            <a:off x="251520" y="3030240"/>
            <a:ext cx="1512168" cy="398760"/>
          </a:xfrm>
          <a:prstGeom prst="round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cs typeface="Consolas" pitchFamily="49" charset="0"/>
              </a:rPr>
              <a:t>“x * y / 2 + a”</a:t>
            </a:r>
            <a:endParaRPr lang="it-IT" dirty="0">
              <a:cs typeface="Consolas" pitchFamily="49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3168" y="2691686"/>
            <a:ext cx="144539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600" dirty="0" smtClean="0"/>
              <a:t>text </a:t>
            </a:r>
            <a:r>
              <a:rPr lang="it-IT" sz="1600" dirty="0" err="1" smtClean="0"/>
              <a:t>expression</a:t>
            </a:r>
            <a:endParaRPr lang="it-IT" sz="1600" dirty="0"/>
          </a:p>
        </p:txBody>
      </p:sp>
      <p:sp>
        <p:nvSpPr>
          <p:cNvPr id="6" name="Rectangle 5"/>
          <p:cNvSpPr/>
          <p:nvPr/>
        </p:nvSpPr>
        <p:spPr>
          <a:xfrm>
            <a:off x="2051720" y="2348880"/>
            <a:ext cx="5112568" cy="1728192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it-IT" dirty="0" err="1" smtClean="0"/>
              <a:t>Dynamic</a:t>
            </a:r>
            <a:r>
              <a:rPr lang="it-IT" dirty="0" smtClean="0"/>
              <a:t> </a:t>
            </a:r>
            <a:r>
              <a:rPr lang="it-IT" dirty="0" err="1" smtClean="0"/>
              <a:t>Expresso</a:t>
            </a:r>
            <a:endParaRPr lang="it-IT" dirty="0"/>
          </a:p>
        </p:txBody>
      </p:sp>
      <p:sp>
        <p:nvSpPr>
          <p:cNvPr id="7" name="Rounded Rectangle 6"/>
          <p:cNvSpPr/>
          <p:nvPr/>
        </p:nvSpPr>
        <p:spPr>
          <a:xfrm>
            <a:off x="2519772" y="3030240"/>
            <a:ext cx="2088232" cy="398760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 smtClean="0"/>
              <a:t>LambdaExpression</a:t>
            </a:r>
            <a:endParaRPr lang="it-IT" dirty="0"/>
          </a:p>
        </p:txBody>
      </p:sp>
      <p:sp>
        <p:nvSpPr>
          <p:cNvPr id="8" name="Rounded Rectangle 7"/>
          <p:cNvSpPr/>
          <p:nvPr/>
        </p:nvSpPr>
        <p:spPr>
          <a:xfrm>
            <a:off x="5436096" y="3030240"/>
            <a:ext cx="1368152" cy="398760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Delegate</a:t>
            </a:r>
            <a:endParaRPr lang="it-IT" dirty="0"/>
          </a:p>
        </p:txBody>
      </p:sp>
      <p:sp>
        <p:nvSpPr>
          <p:cNvPr id="9" name="Rounded Rectangle 8"/>
          <p:cNvSpPr/>
          <p:nvPr/>
        </p:nvSpPr>
        <p:spPr>
          <a:xfrm>
            <a:off x="6719912" y="1556792"/>
            <a:ext cx="876424" cy="398760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x = 5</a:t>
            </a:r>
            <a:endParaRPr lang="it-IT" dirty="0"/>
          </a:p>
        </p:txBody>
      </p:sp>
      <p:sp>
        <p:nvSpPr>
          <p:cNvPr id="10" name="TextBox 9"/>
          <p:cNvSpPr txBox="1"/>
          <p:nvPr/>
        </p:nvSpPr>
        <p:spPr>
          <a:xfrm>
            <a:off x="6150589" y="1124744"/>
            <a:ext cx="113864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600" dirty="0" err="1" smtClean="0"/>
              <a:t>parameters</a:t>
            </a:r>
            <a:endParaRPr lang="it-IT" sz="1600" dirty="0"/>
          </a:p>
        </p:txBody>
      </p:sp>
      <p:sp>
        <p:nvSpPr>
          <p:cNvPr id="11" name="Rounded Rectangle 10"/>
          <p:cNvSpPr/>
          <p:nvPr/>
        </p:nvSpPr>
        <p:spPr>
          <a:xfrm>
            <a:off x="7748736" y="1556792"/>
            <a:ext cx="876424" cy="398760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y = 8</a:t>
            </a:r>
            <a:endParaRPr lang="it-IT" dirty="0"/>
          </a:p>
        </p:txBody>
      </p:sp>
      <p:sp>
        <p:nvSpPr>
          <p:cNvPr id="12" name="Rounded Rectangle 11"/>
          <p:cNvSpPr/>
          <p:nvPr/>
        </p:nvSpPr>
        <p:spPr>
          <a:xfrm>
            <a:off x="714550" y="4758432"/>
            <a:ext cx="876424" cy="398760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a</a:t>
            </a:r>
            <a:r>
              <a:rPr lang="en-US" dirty="0" smtClean="0"/>
              <a:t> = 10</a:t>
            </a:r>
            <a:endParaRPr lang="it-IT" dirty="0"/>
          </a:p>
        </p:txBody>
      </p:sp>
      <p:sp>
        <p:nvSpPr>
          <p:cNvPr id="13" name="TextBox 12"/>
          <p:cNvSpPr txBox="1"/>
          <p:nvPr/>
        </p:nvSpPr>
        <p:spPr>
          <a:xfrm>
            <a:off x="257755" y="5157192"/>
            <a:ext cx="92544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600" dirty="0" err="1" smtClean="0"/>
              <a:t>variables</a:t>
            </a:r>
            <a:endParaRPr lang="it-IT" sz="1600" dirty="0"/>
          </a:p>
        </p:txBody>
      </p:sp>
      <p:cxnSp>
        <p:nvCxnSpPr>
          <p:cNvPr id="18" name="Straight Arrow Connector 17"/>
          <p:cNvCxnSpPr>
            <a:stCxn id="4" idx="3"/>
          </p:cNvCxnSpPr>
          <p:nvPr/>
        </p:nvCxnSpPr>
        <p:spPr>
          <a:xfrm>
            <a:off x="1763688" y="3229620"/>
            <a:ext cx="720080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>
            <a:stCxn id="7" idx="3"/>
          </p:cNvCxnSpPr>
          <p:nvPr/>
        </p:nvCxnSpPr>
        <p:spPr>
          <a:xfrm>
            <a:off x="4608004" y="3229620"/>
            <a:ext cx="828092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0" name="Straight Arrow Connector 19"/>
          <p:cNvCxnSpPr>
            <a:stCxn id="12" idx="0"/>
          </p:cNvCxnSpPr>
          <p:nvPr/>
        </p:nvCxnSpPr>
        <p:spPr>
          <a:xfrm flipV="1">
            <a:off x="1152762" y="3933056"/>
            <a:ext cx="1042974" cy="82537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/>
          <p:nvPr/>
        </p:nvCxnSpPr>
        <p:spPr>
          <a:xfrm>
            <a:off x="7668344" y="2060848"/>
            <a:ext cx="288032" cy="86409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7" name="Rounded Rectangle 26"/>
          <p:cNvSpPr/>
          <p:nvPr/>
        </p:nvSpPr>
        <p:spPr>
          <a:xfrm>
            <a:off x="7289234" y="3030240"/>
            <a:ext cx="1459230" cy="398760"/>
          </a:xfrm>
          <a:prstGeom prst="round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cs typeface="Consolas" pitchFamily="49" charset="0"/>
              </a:rPr>
              <a:t>Invoke(…)</a:t>
            </a:r>
            <a:endParaRPr lang="it-IT" dirty="0">
              <a:cs typeface="Consolas" pitchFamily="49" charset="0"/>
            </a:endParaRPr>
          </a:p>
        </p:txBody>
      </p:sp>
      <p:cxnSp>
        <p:nvCxnSpPr>
          <p:cNvPr id="28" name="Straight Arrow Connector 27"/>
          <p:cNvCxnSpPr>
            <a:endCxn id="27" idx="1"/>
          </p:cNvCxnSpPr>
          <p:nvPr/>
        </p:nvCxnSpPr>
        <p:spPr>
          <a:xfrm>
            <a:off x="6804248" y="3229620"/>
            <a:ext cx="484986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8834541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</TotalTime>
  <Words>28</Words>
  <Application>Microsoft Office PowerPoint</Application>
  <PresentationFormat>On-screen Show (4:3)</PresentationFormat>
  <Paragraphs>11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Davide</dc:creator>
  <cp:lastModifiedBy>Davide</cp:lastModifiedBy>
  <cp:revision>3</cp:revision>
  <dcterms:created xsi:type="dcterms:W3CDTF">2013-02-02T00:37:11Z</dcterms:created>
  <dcterms:modified xsi:type="dcterms:W3CDTF">2013-02-02T00:55:48Z</dcterms:modified>
</cp:coreProperties>
</file>