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1" autoAdjust="0"/>
    <p:restoredTop sz="99398" autoAdjust="0"/>
  </p:normalViewPr>
  <p:slideViewPr>
    <p:cSldViewPr snapToGrid="0">
      <p:cViewPr>
        <p:scale>
          <a:sx n="76" d="100"/>
          <a:sy n="76" d="100"/>
        </p:scale>
        <p:origin x="-811" y="-3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A520-DCED-49E9-933E-EC545DC52F95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7650-B06C-4002-93AC-E77A796DE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4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A520-DCED-49E9-933E-EC545DC52F95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7650-B06C-4002-93AC-E77A796DE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26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A520-DCED-49E9-933E-EC545DC52F95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7650-B06C-4002-93AC-E77A796DE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488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A520-DCED-49E9-933E-EC545DC52F95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7650-B06C-4002-93AC-E77A796DE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55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A520-DCED-49E9-933E-EC545DC52F95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7650-B06C-4002-93AC-E77A796DE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267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A520-DCED-49E9-933E-EC545DC52F95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7650-B06C-4002-93AC-E77A796DE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136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A520-DCED-49E9-933E-EC545DC52F95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7650-B06C-4002-93AC-E77A796DE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404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A520-DCED-49E9-933E-EC545DC52F95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7650-B06C-4002-93AC-E77A796DE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035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A520-DCED-49E9-933E-EC545DC52F95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7650-B06C-4002-93AC-E77A796DE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911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A520-DCED-49E9-933E-EC545DC52F95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7650-B06C-4002-93AC-E77A796DE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67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A520-DCED-49E9-933E-EC545DC52F95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7650-B06C-4002-93AC-E77A796DE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898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4A520-DCED-49E9-933E-EC545DC52F95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57650-B06C-4002-93AC-E77A796DE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615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5" y="277528"/>
            <a:ext cx="10212225" cy="203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405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009" y="494522"/>
            <a:ext cx="2124371" cy="52013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0" y="494522"/>
            <a:ext cx="1829055" cy="56872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1974" y="494522"/>
            <a:ext cx="2248214" cy="33627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1782" y="494522"/>
            <a:ext cx="2915057" cy="46012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78433" y="494522"/>
            <a:ext cx="2172003" cy="524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65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44" y="193503"/>
            <a:ext cx="2105319" cy="43249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7237" y="193503"/>
            <a:ext cx="2314898" cy="29436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5309" y="193503"/>
            <a:ext cx="2429214" cy="157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563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459716" y="1243539"/>
            <a:ext cx="2578880" cy="1971933"/>
            <a:chOff x="1459716" y="1243539"/>
            <a:chExt cx="2578880" cy="197193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9716" y="1543451"/>
              <a:ext cx="2578880" cy="1672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3274081" y="1728316"/>
              <a:ext cx="764515" cy="72348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274081" y="1243539"/>
              <a:ext cx="68412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600" dirty="0" smtClean="0"/>
                <a:t>+</a:t>
              </a:r>
              <a:endParaRPr lang="en-US" sz="9600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727105" y="1489892"/>
            <a:ext cx="2578880" cy="1725580"/>
            <a:chOff x="1459716" y="1489892"/>
            <a:chExt cx="2578880" cy="172558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9716" y="1543451"/>
              <a:ext cx="2578880" cy="1672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3274081" y="1728316"/>
              <a:ext cx="764515" cy="723482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314273" y="1489892"/>
              <a:ext cx="6841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dirty="0" smtClean="0"/>
                <a:t>X</a:t>
              </a:r>
              <a:endParaRPr lang="en-US" sz="7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13276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</Words>
  <Application>Microsoft Office PowerPoint</Application>
  <PresentationFormat>Custom</PresentationFormat>
  <Paragraphs>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adaniels</dc:creator>
  <cp:lastModifiedBy>Workstation User</cp:lastModifiedBy>
  <cp:revision>3</cp:revision>
  <dcterms:created xsi:type="dcterms:W3CDTF">2017-01-02T16:06:41Z</dcterms:created>
  <dcterms:modified xsi:type="dcterms:W3CDTF">2017-01-02T18:39:57Z</dcterms:modified>
</cp:coreProperties>
</file>