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45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4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21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0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91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3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471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86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488F1-68F2-4C88-A3E0-E3EFBBB364AD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CCB4B-45A9-4947-B129-66F6B78D3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9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ijaz</dc:creator>
  <cp:lastModifiedBy>ijaz</cp:lastModifiedBy>
  <cp:revision>2</cp:revision>
  <dcterms:created xsi:type="dcterms:W3CDTF">2014-02-04T00:28:59Z</dcterms:created>
  <dcterms:modified xsi:type="dcterms:W3CDTF">2014-02-04T00:32:03Z</dcterms:modified>
</cp:coreProperties>
</file>