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A2ACCFE-16B7-40A3-BCC5-EA552AD7F715}" type="datetimeFigureOut">
              <a:rPr lang="en-US" smtClean="0"/>
              <a:t>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4A9AF3F9-1A45-4B74-A3C2-03D8C844AFD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4" r="11094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Presentation1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Slide1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077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4" r="11094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Presentation1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Slide2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9274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261"/>
  <p:tag name="AS_OS" val="Microsoft Windows NT 6.1.7601 Service Pack 1"/>
  <p:tag name="AS_RELEASE_DATE" val="2011.10.07"/>
  <p:tag name="AS_TITLE" val="Aspose.Slides for .NET 2.0"/>
  <p:tag name="AS_VERSION" val="5.6.0.0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</TotalTime>
  <Words>4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Angles</vt:lpstr>
      <vt:lpstr>Presentation1</vt:lpstr>
      <vt:lpstr>Presentation1</vt:lpstr>
    </vt:vector>
  </TitlesOfParts>
  <Company>Aspose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</dc:creator>
  <cp:lastModifiedBy>ijaz</cp:lastModifiedBy>
  <cp:revision>5</cp:revision>
  <dcterms:created xsi:type="dcterms:W3CDTF">2012-05-10T12:39:34Z</dcterms:created>
  <dcterms:modified xsi:type="dcterms:W3CDTF">2014-02-04T01:13:56Z</dcterms:modified>
</cp:coreProperties>
</file>