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c:style val="2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381696"/>
        <c:axId val="84475904"/>
      </c:barChart>
      <c:catAx>
        <c:axId val="8438169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title>
          <c:tx>
            <c:rich>
              <a:bodyPr/>
              <a:lstStyle/>
              <a:p>
                <a:endParaRPr lang="en-US"/>
              </a:p>
            </c:rich>
          </c:tx>
          <c:layout/>
          <c:overlay val="0"/>
        </c:title>
        <c:majorTickMark val="out"/>
        <c:minorTickMark val="none"/>
        <c:tickLblPos val="nextTo"/>
        <c:crossAx val="84475904"/>
        <c:crosses val="autoZero"/>
        <c:auto val="1"/>
        <c:lblAlgn val="ctr"/>
        <c:lblOffset val="100"/>
        <c:noMultiLvlLbl val="0"/>
      </c:catAx>
      <c:valAx>
        <c:axId val="84475904"/>
        <c:scaling>
          <c:orientation val="minMax"/>
        </c:scaling>
        <c:delete val="0"/>
        <c:axPos val="l"/>
        <c:majorGridlines/>
        <c:minorGridlines>
          <c:spPr>
            <a:ln>
              <a:noFill/>
            </a:ln>
          </c:spPr>
        </c:minorGridlines>
        <c:title>
          <c:tx>
            <c:rich>
              <a:bodyPr/>
              <a:lstStyle/>
              <a:p>
                <a:endParaRPr lang="en-US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43816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41924699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8325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108325" y="1447800"/>
            <a:ext cx="6035675" cy="4525963"/>
          </a:xfrm>
        </p:spPr>
      </p:pic>
    </p:spTree>
    <p:extLst>
      <p:ext uri="{BB962C8B-B14F-4D97-AF65-F5344CB8AC3E}">
        <p14:creationId xmlns:p14="http://schemas.microsoft.com/office/powerpoint/2010/main" val="27854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261"/>
  <p:tag name="AS_OS" val="Microsoft Windows NT 6.1.7601 Service Pack 1"/>
  <p:tag name="AS_RELEASE_DATE" val="2011.10.07"/>
  <p:tag name="AS_TITLE" val="Aspose.Slides for .NET 2.0"/>
  <p:tag name="AS_VERSION" val="5.6.0.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Angles</vt:lpstr>
      <vt:lpstr>PowerPoint Presentation</vt:lpstr>
      <vt:lpstr>PowerPoint Presentation</vt:lpstr>
    </vt:vector>
  </TitlesOfParts>
  <Company>Aspose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ijaz</cp:lastModifiedBy>
  <cp:revision>3</cp:revision>
  <dcterms:created xsi:type="dcterms:W3CDTF">2012-05-10T12:39:34Z</dcterms:created>
  <dcterms:modified xsi:type="dcterms:W3CDTF">2014-02-04T01:14:53Z</dcterms:modified>
</cp:coreProperties>
</file>