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0" r:id="rId2"/>
    <p:sldId id="259" r:id="rId3"/>
  </p:sldIdLst>
  <p:sldSz cx="9144000" cy="6858000" type="screen4x3"/>
  <p:notesSz cx="6858000" cy="9144000"/>
  <p:custDataLst>
    <p:tags r:id="rId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A2ACCFE-16B7-40A3-BCC5-EA552AD7F715}" type="datetimeFigureOut">
              <a:rPr lang="en-US" smtClean="0"/>
              <a:t>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AF3F9-1A45-4B74-A3C2-03D8C844AFD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2ACCFE-16B7-40A3-BCC5-EA552AD7F715}" type="datetimeFigureOut">
              <a:rPr lang="en-US" smtClean="0"/>
              <a:t>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AF3F9-1A45-4B74-A3C2-03D8C844AFD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2ACCFE-16B7-40A3-BCC5-EA552AD7F715}" type="datetimeFigureOut">
              <a:rPr lang="en-US" smtClean="0"/>
              <a:t>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AF3F9-1A45-4B74-A3C2-03D8C844AFD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2ACCFE-16B7-40A3-BCC5-EA552AD7F715}" type="datetimeFigureOut">
              <a:rPr lang="en-US" smtClean="0"/>
              <a:t>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AF3F9-1A45-4B74-A3C2-03D8C844AFD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5A2ACCFE-16B7-40A3-BCC5-EA552AD7F715}" type="datetimeFigureOut">
              <a:rPr lang="en-US" smtClean="0"/>
              <a:t>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AF3F9-1A45-4B74-A3C2-03D8C844AFD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A2ACCFE-16B7-40A3-BCC5-EA552AD7F715}" type="datetimeFigureOut">
              <a:rPr lang="en-US" smtClean="0"/>
              <a:t>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9AF3F9-1A45-4B74-A3C2-03D8C844AFDD}"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A2ACCFE-16B7-40A3-BCC5-EA552AD7F715}" type="datetimeFigureOut">
              <a:rPr lang="en-US" smtClean="0"/>
              <a:t>2/4/2014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9AF3F9-1A45-4B74-A3C2-03D8C844AFD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2ACCFE-16B7-40A3-BCC5-EA552AD7F715}" type="datetimeFigureOut">
              <a:rPr lang="en-US" smtClean="0"/>
              <a:t>2/4/2014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9AF3F9-1A45-4B74-A3C2-03D8C844AFD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2ACCFE-16B7-40A3-BCC5-EA552AD7F715}" type="datetimeFigureOut">
              <a:rPr lang="en-US" smtClean="0"/>
              <a:t>2/4/2014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9AF3F9-1A45-4B74-A3C2-03D8C844AFD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5A2ACCFE-16B7-40A3-BCC5-EA552AD7F715}" type="datetimeFigureOut">
              <a:rPr lang="en-US" smtClean="0"/>
              <a:t>2/4/2014</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4A9AF3F9-1A45-4B74-A3C2-03D8C844AFD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2ACCFE-16B7-40A3-BCC5-EA552AD7F715}" type="datetimeFigureOut">
              <a:rPr lang="en-US" smtClean="0"/>
              <a:t>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9AF3F9-1A45-4B74-A3C2-03D8C844AFD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5A2ACCFE-16B7-40A3-BCC5-EA552AD7F715}" type="datetimeFigureOut">
              <a:rPr lang="en-US" smtClean="0"/>
              <a:t>2/4/2014</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4A9AF3F9-1A45-4B74-A3C2-03D8C844AFD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Presentation 2 Slide 1</a:t>
            </a:r>
            <a:endParaRPr lang="en-US" dirty="0"/>
          </a:p>
        </p:txBody>
      </p:sp>
      <p:sp>
        <p:nvSpPr>
          <p:cNvPr id="3" name="Content Placeholder 2"/>
          <p:cNvSpPr>
            <a:spLocks noGrp="1"/>
          </p:cNvSpPr>
          <p:nvPr>
            <p:ph idx="1"/>
          </p:nvPr>
        </p:nvSpPr>
        <p:spPr/>
        <p:txBody>
          <a:bodyPr/>
          <a:lstStyle/>
          <a:p>
            <a:pPr indent="0">
              <a:buNone/>
            </a:pPr>
            <a:r>
              <a:rPr lang="en-US" dirty="0"/>
              <a:t>A file extension is the last three or four characters after the period that make up an entire file name. The file extension helps the operating system determine which program on your computer the file is associated with. </a:t>
            </a:r>
            <a:endParaRPr lang="en-US" dirty="0"/>
          </a:p>
        </p:txBody>
      </p:sp>
    </p:spTree>
    <p:extLst>
      <p:ext uri="{BB962C8B-B14F-4D97-AF65-F5344CB8AC3E}">
        <p14:creationId xmlns:p14="http://schemas.microsoft.com/office/powerpoint/2010/main" val="4086062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Presentation 2</a:t>
            </a:r>
            <a:endParaRPr lang="en-US" dirty="0"/>
          </a:p>
        </p:txBody>
      </p:sp>
      <p:sp>
        <p:nvSpPr>
          <p:cNvPr id="3" name="Content Placeholder 2"/>
          <p:cNvSpPr>
            <a:spLocks noGrp="1"/>
          </p:cNvSpPr>
          <p:nvPr>
            <p:ph idx="1"/>
          </p:nvPr>
        </p:nvSpPr>
        <p:spPr/>
        <p:txBody>
          <a:bodyPr/>
          <a:lstStyle/>
          <a:p>
            <a:r>
              <a:rPr lang="en-US" dirty="0" smtClean="0"/>
              <a:t>List item 1</a:t>
            </a:r>
          </a:p>
          <a:p>
            <a:r>
              <a:rPr lang="en-US" dirty="0" smtClean="0"/>
              <a:t>List item 2</a:t>
            </a:r>
          </a:p>
          <a:p>
            <a:r>
              <a:rPr lang="en-US" dirty="0" smtClean="0"/>
              <a:t>List item 3</a:t>
            </a:r>
          </a:p>
          <a:p>
            <a:r>
              <a:rPr lang="en-US" dirty="0" smtClean="0"/>
              <a:t>List item 4</a:t>
            </a:r>
            <a:endParaRPr lang="en-US" dirty="0"/>
          </a:p>
        </p:txBody>
      </p:sp>
      <p:sp>
        <p:nvSpPr>
          <p:cNvPr id="4" name="Title 1"/>
          <p:cNvSpPr txBox="1">
            <a:spLocks/>
          </p:cNvSpPr>
          <p:nvPr/>
        </p:nvSpPr>
        <p:spPr>
          <a:xfrm>
            <a:off x="630382" y="44196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Slide 2</a:t>
            </a:r>
            <a:endParaRPr lang="en-US" dirty="0"/>
          </a:p>
        </p:txBody>
      </p:sp>
    </p:spTree>
    <p:extLst>
      <p:ext uri="{BB962C8B-B14F-4D97-AF65-F5344CB8AC3E}">
        <p14:creationId xmlns:p14="http://schemas.microsoft.com/office/powerpoint/2010/main" val="18891735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NET" val="4.0.30319.261"/>
  <p:tag name="AS_OS" val="Microsoft Windows NT 6.1.7601 Service Pack 1"/>
  <p:tag name="AS_RELEASE_DATE" val="2011.10.07"/>
  <p:tag name="AS_TITLE" val="Aspose.Slides for .NET 2.0"/>
  <p:tag name="AS_VERSION" val="5.6.0.0"/>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21</TotalTime>
  <Words>62</Words>
  <Application>Microsoft Office PowerPoint</Application>
  <PresentationFormat>On-screen Show (4:3)</PresentationFormat>
  <Paragraphs>8</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Angles</vt:lpstr>
      <vt:lpstr>Sample Presentation 2 Slide 1</vt:lpstr>
      <vt:lpstr>Sample Presentation 2</vt:lpstr>
    </vt:vector>
  </TitlesOfParts>
  <Company>Aspose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dc:creator>
  <cp:lastModifiedBy>ijaz</cp:lastModifiedBy>
  <cp:revision>7</cp:revision>
  <dcterms:created xsi:type="dcterms:W3CDTF">2012-05-10T12:39:34Z</dcterms:created>
  <dcterms:modified xsi:type="dcterms:W3CDTF">2014-02-04T01:09:03Z</dcterms:modified>
</cp:coreProperties>
</file>