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2"/>
  </p:sldMasterIdLst>
  <p:sldIdLst>
    <p:sldId id="256" r:id="rId3"/>
    <p:sldId id="257" r:id="rId4"/>
    <p:sldId id="294" r:id="rId5"/>
    <p:sldId id="319" r:id="rId6"/>
    <p:sldId id="320" r:id="rId7"/>
    <p:sldId id="321" r:id="rId8"/>
    <p:sldId id="295" r:id="rId9"/>
    <p:sldId id="296" r:id="rId10"/>
    <p:sldId id="297" r:id="rId11"/>
    <p:sldId id="298" r:id="rId12"/>
    <p:sldId id="299" r:id="rId13"/>
    <p:sldId id="300" r:id="rId14"/>
    <p:sldId id="301" r:id="rId15"/>
    <p:sldId id="302" r:id="rId16"/>
    <p:sldId id="303" r:id="rId17"/>
    <p:sldId id="304" r:id="rId18"/>
    <p:sldId id="305" r:id="rId19"/>
    <p:sldId id="306" r:id="rId20"/>
    <p:sldId id="313" r:id="rId21"/>
    <p:sldId id="314" r:id="rId22"/>
    <p:sldId id="315" r:id="rId23"/>
    <p:sldId id="307" r:id="rId24"/>
    <p:sldId id="308" r:id="rId25"/>
    <p:sldId id="309" r:id="rId26"/>
    <p:sldId id="316" r:id="rId27"/>
    <p:sldId id="317" r:id="rId28"/>
    <p:sldId id="318" r:id="rId29"/>
    <p:sldId id="322" r:id="rId30"/>
    <p:sldId id="323" r:id="rId31"/>
    <p:sldId id="324" r:id="rId32"/>
    <p:sldId id="310" r:id="rId33"/>
    <p:sldId id="311" r:id="rId34"/>
    <p:sldId id="312" r:id="rId35"/>
    <p:sldId id="290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07/7/12/main" val="0"/>
    </p:ext>
    <p:ext uri="{D31A062A-798A-4329-ABDD-BBA856620510}">
      <p14:defaultImageDpi xmlns:p14="http://schemas.microsoft.com/office/powerpoint/2007/7/12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98" autoAdjust="0"/>
    <p:restoredTop sz="89417" autoAdjust="0"/>
  </p:normalViewPr>
  <p:slideViewPr>
    <p:cSldViewPr>
      <p:cViewPr>
        <p:scale>
          <a:sx n="110" d="100"/>
          <a:sy n="110" d="100"/>
        </p:scale>
        <p:origin x="-486" y="4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xmlns:mc="http://schemas.openxmlformats.org/markup-compatibility/2006" xmlns:a14="http://schemas.microsoft.com/office/drawing/2007/7/7/main" val="000000" mc:Ignorable="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xmlns:mc="http://schemas.openxmlformats.org/markup-compatibility/2006" xmlns:a14="http://schemas.microsoft.com/office/drawing/2007/7/7/main" val="000000" mc:Ignorable="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xmlns:mc="http://schemas.openxmlformats.org/markup-compatibility/2006" xmlns:a14="http://schemas.microsoft.com/office/drawing/2007/7/7/main" val="FFFFFF" mc:Ignorable=""/>
            </a:solidFill>
            <a:prstDash val="solid"/>
            <a:miter lim="800000"/>
          </a:ln>
          <a:effectLst>
            <a:outerShdw blurRad="190500" dist="228600" dir="2700000" sy="90000">
              <a:srgbClr xmlns:mc="http://schemas.openxmlformats.org/markup-compatibility/2006" xmlns:a14="http://schemas.microsoft.com/office/drawing/2007/7/7/main" val="000000" mc:Ignorable="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xmlns:mc="http://schemas.openxmlformats.org/markup-compatibility/2006" xmlns:a14="http://schemas.microsoft.com/office/drawing/2007/7/7/main" val="000000" mc:Ignorable="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Top Ten </a:t>
            </a:r>
            <a:br>
              <a:rPr lang="en-US" dirty="0" smtClean="0"/>
            </a:br>
            <a:r>
              <a:rPr lang="en-US" dirty="0" smtClean="0"/>
              <a:t>Free Extensions</a:t>
            </a:r>
            <a:br>
              <a:rPr lang="en-US" dirty="0" smtClean="0"/>
            </a:br>
            <a:r>
              <a:rPr lang="en-US" dirty="0" smtClean="0"/>
              <a:t>For Visual Studio </a:t>
            </a:r>
            <a:r>
              <a:rPr lang="en-US" dirty="0" smtClean="0"/>
              <a:t>2010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val="1305285637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Selection Popup</a:t>
            </a:r>
            <a:endParaRPr lang="en-CA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Free download from </a:t>
            </a:r>
            <a:r>
              <a:rPr lang="en-CA" dirty="0" err="1" smtClean="0"/>
              <a:t>Ax</a:t>
            </a:r>
            <a:r>
              <a:rPr lang="en-CA" dirty="0" smtClean="0"/>
              <a:t> Tools</a:t>
            </a:r>
          </a:p>
          <a:p>
            <a:r>
              <a:rPr lang="en-CA" sz="2800" dirty="0"/>
              <a:t>http://</a:t>
            </a:r>
            <a:r>
              <a:rPr lang="en-CA" sz="2800" dirty="0" smtClean="0"/>
              <a:t>www.axtools.com/products-vs2010-extensions.php?tab=selection-popup </a:t>
            </a:r>
          </a:p>
          <a:p>
            <a:r>
              <a:rPr lang="en-CA" dirty="0" smtClean="0"/>
              <a:t>Like the floating toolbar in Office</a:t>
            </a:r>
          </a:p>
          <a:p>
            <a:r>
              <a:rPr lang="en-CA" dirty="0" smtClean="0"/>
              <a:t>Common commands appear near your selection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07/7/12/main" val="39917370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Demo</a:t>
            </a:r>
            <a:endParaRPr lang="en-CA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/>
              <a:t>Selection Popup</a:t>
            </a:r>
          </a:p>
        </p:txBody>
      </p:sp>
    </p:spTree>
    <p:extLst>
      <p:ext uri="{BB962C8B-B14F-4D97-AF65-F5344CB8AC3E}">
        <p14:creationId xmlns:p14="http://schemas.microsoft.com/office/powerpoint/2007/7/12/main" val="26889126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Selection Popup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1">
            <a:normAutofit/>
          </a:bodyPr>
          <a:lstStyle/>
          <a:p>
            <a:r>
              <a:rPr lang="en-CA" dirty="0" smtClean="0"/>
              <a:t>Convert spaces to tabs</a:t>
            </a:r>
          </a:p>
          <a:p>
            <a:pPr lvl="1"/>
            <a:r>
              <a:rPr lang="en-CA" dirty="0" smtClean="0"/>
              <a:t>Just leading ones or throughout the selection</a:t>
            </a:r>
          </a:p>
          <a:p>
            <a:r>
              <a:rPr lang="en-CA" dirty="0" smtClean="0"/>
              <a:t>Cut, Copy, Paste, Delete</a:t>
            </a:r>
          </a:p>
          <a:p>
            <a:r>
              <a:rPr lang="en-CA" dirty="0" smtClean="0"/>
              <a:t>Indent and </a:t>
            </a:r>
            <a:r>
              <a:rPr lang="en-CA" dirty="0" err="1" smtClean="0"/>
              <a:t>Outdent</a:t>
            </a:r>
            <a:endParaRPr lang="en-CA" dirty="0" smtClean="0"/>
          </a:p>
          <a:p>
            <a:r>
              <a:rPr lang="en-CA" dirty="0" smtClean="0"/>
              <a:t>Adjust case</a:t>
            </a:r>
          </a:p>
          <a:p>
            <a:r>
              <a:rPr lang="en-CA" smtClean="0"/>
              <a:t>Character count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07/7/12/main" val="20673214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Go To Definition</a:t>
            </a:r>
            <a:endParaRPr lang="en-CA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7772400" cy="4709160"/>
          </a:xfrm>
        </p:spPr>
        <p:txBody>
          <a:bodyPr/>
          <a:lstStyle/>
          <a:p>
            <a:r>
              <a:rPr lang="en-CA" dirty="0" smtClean="0"/>
              <a:t>Free download from Microsoft</a:t>
            </a:r>
          </a:p>
          <a:p>
            <a:r>
              <a:rPr lang="en-CA" sz="2800" dirty="0"/>
              <a:t>http://</a:t>
            </a:r>
            <a:r>
              <a:rPr lang="en-CA" sz="2800" dirty="0" smtClean="0"/>
              <a:t>www.visualstudiogallery.com </a:t>
            </a:r>
          </a:p>
          <a:p>
            <a:r>
              <a:rPr lang="en-CA" dirty="0" smtClean="0"/>
              <a:t>Shows you items whose definition you can go to</a:t>
            </a:r>
          </a:p>
          <a:p>
            <a:r>
              <a:rPr lang="en-CA" dirty="0" smtClean="0"/>
              <a:t>Go to definition in a single click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07/7/12/main" val="224425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Demo</a:t>
            </a:r>
            <a:endParaRPr lang="en-CA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Go To Definition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07/7/12/main" val="33556476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Also from Noah Richards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1">
            <a:normAutofit/>
          </a:bodyPr>
          <a:lstStyle/>
          <a:p>
            <a:r>
              <a:rPr lang="en-CA" dirty="0" smtClean="0"/>
              <a:t>Triple click</a:t>
            </a:r>
          </a:p>
          <a:p>
            <a:pPr lvl="1"/>
            <a:r>
              <a:rPr lang="en-CA" dirty="0" smtClean="0"/>
              <a:t>Selects the whole line </a:t>
            </a:r>
          </a:p>
          <a:p>
            <a:pPr lvl="1"/>
            <a:r>
              <a:rPr lang="en-CA" dirty="0"/>
              <a:t>E</a:t>
            </a:r>
            <a:r>
              <a:rPr lang="en-CA" dirty="0" smtClean="0"/>
              <a:t>asier than clicking in the correct left margin</a:t>
            </a:r>
          </a:p>
          <a:p>
            <a:r>
              <a:rPr lang="en-CA" dirty="0" smtClean="0"/>
              <a:t>Italic comments</a:t>
            </a:r>
          </a:p>
          <a:p>
            <a:pPr lvl="1"/>
            <a:r>
              <a:rPr lang="en-CA" dirty="0" smtClean="0"/>
              <a:t>Take advantage of the WPF editor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07/7/12/main" val="22932884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Visual Studio Color Theme Editor</a:t>
            </a:r>
            <a:endParaRPr lang="en-CA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404360"/>
          </a:xfrm>
        </p:spPr>
        <p:txBody>
          <a:bodyPr/>
          <a:lstStyle/>
          <a:p>
            <a:r>
              <a:rPr lang="en-CA" dirty="0" smtClean="0"/>
              <a:t>Free download from Microsoft</a:t>
            </a:r>
          </a:p>
          <a:p>
            <a:r>
              <a:rPr lang="en-CA" sz="2800" dirty="0" smtClean="0"/>
              <a:t>http://www.visualstudiogallery.com </a:t>
            </a:r>
          </a:p>
          <a:p>
            <a:r>
              <a:rPr lang="en-CA" dirty="0" smtClean="0"/>
              <a:t>Change your “theme” in Visual Studio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07/7/12/main" val="33757110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Demo</a:t>
            </a:r>
            <a:endParaRPr lang="en-CA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Visual Studio Color Theme Editor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07/7/12/main" val="38875628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Themes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1">
            <a:normAutofit/>
          </a:bodyPr>
          <a:lstStyle/>
          <a:p>
            <a:r>
              <a:rPr lang="en-CA" dirty="0" smtClean="0"/>
              <a:t>Choose one of the supplied themes or create your own</a:t>
            </a:r>
          </a:p>
          <a:p>
            <a:r>
              <a:rPr lang="en-CA" dirty="0" smtClean="0"/>
              <a:t>Choose a theme that supports your </a:t>
            </a:r>
            <a:r>
              <a:rPr lang="en-CA" dirty="0" err="1" smtClean="0"/>
              <a:t>workstyle</a:t>
            </a:r>
            <a:endParaRPr lang="en-CA" dirty="0" smtClean="0"/>
          </a:p>
          <a:p>
            <a:r>
              <a:rPr lang="en-CA" dirty="0" smtClean="0"/>
              <a:t>Or use them to remind yourself</a:t>
            </a:r>
          </a:p>
          <a:p>
            <a:pPr lvl="1"/>
            <a:r>
              <a:rPr lang="en-CA" dirty="0" smtClean="0"/>
              <a:t>What machine you’re on</a:t>
            </a:r>
          </a:p>
          <a:p>
            <a:pPr lvl="1"/>
            <a:r>
              <a:rPr lang="en-CA" dirty="0" smtClean="0"/>
              <a:t>what account you’re using</a:t>
            </a:r>
          </a:p>
          <a:p>
            <a:pPr lvl="1"/>
            <a:r>
              <a:rPr lang="en-CA" dirty="0" smtClean="0"/>
              <a:t>Experimental instance </a:t>
            </a:r>
            <a:r>
              <a:rPr lang="en-CA" smtClean="0"/>
              <a:t>vs </a:t>
            </a:r>
            <a:r>
              <a:rPr lang="en-CA" dirty="0" smtClean="0"/>
              <a:t>“normal” Visual Studio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07/7/12/main" val="37513815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Source Code Outliner</a:t>
            </a:r>
            <a:endParaRPr lang="en-CA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Free download from Microsoft</a:t>
            </a:r>
          </a:p>
          <a:p>
            <a:r>
              <a:rPr lang="en-CA" sz="2800" dirty="0" smtClean="0"/>
              <a:t>http://www.visualstudiogallery.com  </a:t>
            </a:r>
          </a:p>
          <a:p>
            <a:pPr lvl="1"/>
            <a:r>
              <a:rPr lang="en-CA" sz="2400" dirty="0" smtClean="0"/>
              <a:t>Make sure you get the 2010 version</a:t>
            </a:r>
          </a:p>
          <a:p>
            <a:r>
              <a:rPr lang="en-CA" dirty="0" smtClean="0"/>
              <a:t>Provides a tree view of your code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07/7/12/main" val="8645283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Extensions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Improve your productivity</a:t>
            </a:r>
          </a:p>
          <a:p>
            <a:r>
              <a:rPr lang="en-US" dirty="0" smtClean="0"/>
              <a:t>Make coding more fun</a:t>
            </a:r>
          </a:p>
          <a:p>
            <a:r>
              <a:rPr lang="en-US" dirty="0" smtClean="0"/>
              <a:t>Bring your everyday tasks into Visual Studio</a:t>
            </a:r>
          </a:p>
          <a:p>
            <a:r>
              <a:rPr lang="en-US" dirty="0" smtClean="0"/>
              <a:t>Save time and effort</a:t>
            </a:r>
          </a:p>
          <a:p>
            <a:endParaRPr lang="en-US" dirty="0"/>
          </a:p>
          <a:p>
            <a:r>
              <a:rPr lang="en-US" dirty="0" smtClean="0"/>
              <a:t>www.</a:t>
            </a:r>
            <a:r>
              <a:rPr lang="en-CA" dirty="0" smtClean="0"/>
              <a:t>visualstudiogallery.com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val="3946821182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Demo</a:t>
            </a:r>
            <a:endParaRPr lang="en-CA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Source Code Outliner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07/7/12/main" val="28682869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Navigate Code Quickly</a:t>
            </a:r>
            <a:endParaRPr lang="en-C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590800"/>
            <a:ext cx="2438400" cy="1600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rcRect l="2448" t="3862"/>
          <a:stretch/>
        </p:blipFill>
        <p:spPr bwMode="auto">
          <a:xfrm>
            <a:off x="1143000" y="1295400"/>
            <a:ext cx="2397292" cy="536608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07/7/12/main" val="35986594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Regular Expression Editor</a:t>
            </a:r>
            <a:endParaRPr lang="en-CA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04800" y="1600200"/>
            <a:ext cx="8458200" cy="4525963"/>
          </a:xfrm>
        </p:spPr>
        <p:txBody>
          <a:bodyPr>
            <a:normAutofit/>
          </a:bodyPr>
          <a:lstStyle/>
          <a:p>
            <a:r>
              <a:rPr lang="en-CA" dirty="0" smtClean="0"/>
              <a:t>Free download from Microsoft</a:t>
            </a:r>
          </a:p>
          <a:p>
            <a:r>
              <a:rPr lang="en-CA" dirty="0"/>
              <a:t>http://</a:t>
            </a:r>
            <a:r>
              <a:rPr lang="en-CA" dirty="0" smtClean="0"/>
              <a:t>www.visualstudiogallery.com</a:t>
            </a:r>
          </a:p>
          <a:p>
            <a:r>
              <a:rPr lang="en-CA" dirty="0" smtClean="0"/>
              <a:t>Build and test regular expressions on the fly</a:t>
            </a:r>
          </a:p>
          <a:p>
            <a:r>
              <a:rPr lang="en-CA" dirty="0" smtClean="0"/>
              <a:t>Save complex expressions to use again 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07/7/12/main" val="35597706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Demo</a:t>
            </a:r>
            <a:endParaRPr lang="en-CA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Regular Expression Editor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07/7/12/main" val="30825249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Learn by Trying</a:t>
            </a:r>
            <a:endParaRPr lang="en-C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371600"/>
            <a:ext cx="5772150" cy="478263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07/7/12/main" val="928015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TFS Power Tools</a:t>
            </a:r>
            <a:endParaRPr lang="en-CA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Free download from Microsoft</a:t>
            </a:r>
          </a:p>
          <a:p>
            <a:r>
              <a:rPr lang="en-CA" dirty="0"/>
              <a:t>http://www.visualstudiogallery.com</a:t>
            </a:r>
            <a:r>
              <a:rPr lang="en-CA" dirty="0" smtClean="0"/>
              <a:t>/</a:t>
            </a:r>
            <a:r>
              <a:rPr lang="en-CA" sz="3600" dirty="0" smtClean="0"/>
              <a:t> </a:t>
            </a:r>
          </a:p>
          <a:p>
            <a:pPr lvl="1"/>
            <a:r>
              <a:rPr lang="en-CA" dirty="0" smtClean="0"/>
              <a:t>Make sure you get the 2010 version</a:t>
            </a:r>
          </a:p>
          <a:p>
            <a:r>
              <a:rPr lang="en-CA" dirty="0" smtClean="0"/>
              <a:t>Adds commands throughout Team Explorer</a:t>
            </a:r>
          </a:p>
          <a:p>
            <a:pPr lvl="1"/>
            <a:r>
              <a:rPr lang="en-CA" dirty="0" smtClean="0"/>
              <a:t>Leverage the information in TFS</a:t>
            </a:r>
          </a:p>
          <a:p>
            <a:pPr lvl="1"/>
            <a:r>
              <a:rPr lang="en-CA" dirty="0" smtClean="0"/>
              <a:t>Gives you new capabilities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07/7/12/main" val="1828030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Demo</a:t>
            </a:r>
            <a:endParaRPr lang="en-CA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TFS Power Tools: Alert Center, </a:t>
            </a:r>
            <a:br>
              <a:rPr lang="en-CA" dirty="0" smtClean="0"/>
            </a:br>
            <a:r>
              <a:rPr lang="en-CA" dirty="0" smtClean="0"/>
              <a:t>Work Item Templates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07/7/12/main" val="16988123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There’s more!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 numCol="2">
            <a:noAutofit/>
          </a:bodyPr>
          <a:lstStyle/>
          <a:p>
            <a:r>
              <a:rPr lang="en-CA" dirty="0" smtClean="0"/>
              <a:t>Best Practices Analyzer Build Notification</a:t>
            </a:r>
          </a:p>
          <a:p>
            <a:r>
              <a:rPr lang="en-CA" dirty="0" smtClean="0"/>
              <a:t>Custom Check-in Policy Pack</a:t>
            </a:r>
          </a:p>
          <a:p>
            <a:r>
              <a:rPr lang="en-CA" dirty="0" smtClean="0"/>
              <a:t>Process Template Editor</a:t>
            </a:r>
          </a:p>
          <a:p>
            <a:r>
              <a:rPr lang="en-CA" dirty="0" smtClean="0"/>
              <a:t>Team Explorer Enhancements</a:t>
            </a:r>
            <a:br>
              <a:rPr lang="en-CA" dirty="0" smtClean="0"/>
            </a:br>
            <a:endParaRPr lang="en-CA" dirty="0" smtClean="0"/>
          </a:p>
          <a:p>
            <a:r>
              <a:rPr lang="en-CA" dirty="0" smtClean="0"/>
              <a:t>Team Foundation Power Tool (TFPT.EXE) </a:t>
            </a:r>
          </a:p>
          <a:p>
            <a:r>
              <a:rPr lang="en-CA" dirty="0" smtClean="0"/>
              <a:t>Team Members</a:t>
            </a:r>
          </a:p>
          <a:p>
            <a:r>
              <a:rPr lang="en-CA" dirty="0" smtClean="0"/>
              <a:t>User Display Name Change (</a:t>
            </a:r>
            <a:r>
              <a:rPr lang="en-CA" dirty="0" err="1" smtClean="0"/>
              <a:t>TFSUsers</a:t>
            </a:r>
            <a:r>
              <a:rPr lang="en-CA" dirty="0" smtClean="0"/>
              <a:t>)</a:t>
            </a:r>
          </a:p>
          <a:p>
            <a:r>
              <a:rPr lang="en-CA" dirty="0" smtClean="0"/>
              <a:t>Windows </a:t>
            </a:r>
            <a:r>
              <a:rPr lang="en-CA" dirty="0" err="1" smtClean="0"/>
              <a:t>PowerShell</a:t>
            </a:r>
            <a:r>
              <a:rPr lang="en-CA" dirty="0" smtClean="0"/>
              <a:t> </a:t>
            </a:r>
            <a:r>
              <a:rPr lang="en-CA" dirty="0" err="1" smtClean="0"/>
              <a:t>Cmdlets</a:t>
            </a:r>
            <a:r>
              <a:rPr lang="en-CA" dirty="0" smtClean="0"/>
              <a:t> Windows Shell Extensions</a:t>
            </a:r>
          </a:p>
        </p:txBody>
      </p:sp>
    </p:spTree>
    <p:extLst>
      <p:ext uri="{BB962C8B-B14F-4D97-AF65-F5344CB8AC3E}">
        <p14:creationId xmlns:p14="http://schemas.microsoft.com/office/powerpoint/2007/7/12/main" val="8475221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Resource Refactoring Tool</a:t>
            </a:r>
            <a:endParaRPr lang="en-CA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Free download from Microsoft</a:t>
            </a:r>
          </a:p>
          <a:p>
            <a:r>
              <a:rPr lang="en-CA" dirty="0"/>
              <a:t>http://www.visualstudiogallery.com</a:t>
            </a:r>
            <a:r>
              <a:rPr lang="en-CA" dirty="0" smtClean="0"/>
              <a:t>/</a:t>
            </a:r>
          </a:p>
          <a:p>
            <a:pPr lvl="1"/>
            <a:r>
              <a:rPr lang="en-CA" dirty="0" smtClean="0"/>
              <a:t>Make sure you get the 2010 version</a:t>
            </a:r>
          </a:p>
          <a:p>
            <a:r>
              <a:rPr lang="en-CA" dirty="0" smtClean="0"/>
              <a:t>Source code available</a:t>
            </a:r>
          </a:p>
          <a:p>
            <a:r>
              <a:rPr lang="en-CA" dirty="0" smtClean="0"/>
              <a:t>Simplifies turning hard coded strings into resources</a:t>
            </a:r>
          </a:p>
          <a:p>
            <a:pPr lvl="1"/>
            <a:r>
              <a:rPr lang="en-CA" dirty="0" smtClean="0"/>
              <a:t>Vital for internationalization</a:t>
            </a:r>
          </a:p>
          <a:p>
            <a:pPr lvl="1"/>
            <a:r>
              <a:rPr lang="en-CA" dirty="0" smtClean="0"/>
              <a:t>Much quicker than searching for " characters 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07/7/12/main" val="14788093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Demo</a:t>
            </a:r>
            <a:endParaRPr lang="en-CA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Resource Refactoring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07/7/12/main" val="17518704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 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Power Commands</a:t>
            </a:r>
          </a:p>
          <a:p>
            <a:r>
              <a:rPr lang="en-US" dirty="0" smtClean="0"/>
              <a:t>Zoom</a:t>
            </a:r>
          </a:p>
          <a:p>
            <a:r>
              <a:rPr lang="en-US" dirty="0" smtClean="0"/>
              <a:t>Selection Popup</a:t>
            </a:r>
          </a:p>
          <a:p>
            <a:r>
              <a:rPr lang="en-US" dirty="0" smtClean="0"/>
              <a:t>Go To Definition</a:t>
            </a:r>
          </a:p>
          <a:p>
            <a:r>
              <a:rPr lang="en-US" dirty="0" smtClean="0"/>
              <a:t>Visual Studio Color Theme Editor</a:t>
            </a:r>
          </a:p>
          <a:p>
            <a:r>
              <a:rPr lang="en-US" dirty="0" smtClean="0"/>
              <a:t>Source Code Outliner</a:t>
            </a:r>
          </a:p>
          <a:p>
            <a:r>
              <a:rPr lang="en-US" dirty="0" smtClean="0"/>
              <a:t>Regular </a:t>
            </a:r>
            <a:r>
              <a:rPr lang="en-US" dirty="0"/>
              <a:t>Expression </a:t>
            </a:r>
            <a:r>
              <a:rPr lang="en-US" dirty="0" smtClean="0"/>
              <a:t>Editor</a:t>
            </a:r>
          </a:p>
          <a:p>
            <a:r>
              <a:rPr lang="en-US" dirty="0" smtClean="0"/>
              <a:t>TFS Power Tools</a:t>
            </a:r>
          </a:p>
          <a:p>
            <a:r>
              <a:rPr lang="en-US" dirty="0" smtClean="0"/>
              <a:t>Resource Refactoring</a:t>
            </a:r>
          </a:p>
          <a:p>
            <a:r>
              <a:rPr lang="en-US" dirty="0" err="1" smtClean="0"/>
              <a:t>DPack</a:t>
            </a:r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07/7/12/main" val="3488802524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More Details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1">
            <a:normAutofit/>
          </a:bodyPr>
          <a:lstStyle/>
          <a:p>
            <a:r>
              <a:rPr lang="en-CA" dirty="0" smtClean="0"/>
              <a:t> Works in VB and C#</a:t>
            </a:r>
          </a:p>
          <a:p>
            <a:r>
              <a:rPr lang="en-CA" dirty="0" smtClean="0"/>
              <a:t>Every project type</a:t>
            </a:r>
          </a:p>
          <a:p>
            <a:r>
              <a:rPr lang="en-CA" dirty="0" smtClean="0"/>
              <a:t>Of course you still have to do the localization work</a:t>
            </a:r>
          </a:p>
        </p:txBody>
      </p:sp>
    </p:spTree>
    <p:extLst>
      <p:ext uri="{BB962C8B-B14F-4D97-AF65-F5344CB8AC3E}">
        <p14:creationId xmlns:p14="http://schemas.microsoft.com/office/powerpoint/2007/7/12/main" val="22872663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DPack</a:t>
            </a:r>
            <a:endParaRPr lang="en-CA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Free download from USysWare</a:t>
            </a:r>
          </a:p>
          <a:p>
            <a:r>
              <a:rPr lang="en-CA" sz="2800" dirty="0"/>
              <a:t>http://www.usysware.com/dpack</a:t>
            </a:r>
            <a:r>
              <a:rPr lang="en-CA" sz="2800" dirty="0" smtClean="0"/>
              <a:t>/ </a:t>
            </a:r>
          </a:p>
          <a:p>
            <a:r>
              <a:rPr lang="en-CA" dirty="0" smtClean="0"/>
              <a:t>Productivity booster to help navigate files, use familiar key mappings, and so on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07/7/12/main" val="14596902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Demo</a:t>
            </a:r>
            <a:endParaRPr lang="en-CA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DPack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07/7/12/main" val="24509535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 smtClean="0"/>
              <a:t>Dpack</a:t>
            </a:r>
            <a:r>
              <a:rPr lang="en-CA" dirty="0" smtClean="0"/>
              <a:t> - There’s More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1">
            <a:normAutofit/>
          </a:bodyPr>
          <a:lstStyle/>
          <a:p>
            <a:r>
              <a:rPr lang="en-CA" dirty="0" smtClean="0"/>
              <a:t>Code Browser</a:t>
            </a:r>
          </a:p>
          <a:p>
            <a:r>
              <a:rPr lang="en-CA" dirty="0" smtClean="0"/>
              <a:t>File Browser</a:t>
            </a:r>
          </a:p>
          <a:p>
            <a:r>
              <a:rPr lang="en-CA" dirty="0" smtClean="0"/>
              <a:t>Solution Browser</a:t>
            </a:r>
          </a:p>
          <a:p>
            <a:r>
              <a:rPr lang="en-CA" dirty="0" smtClean="0"/>
              <a:t>Numbered Bookmarks</a:t>
            </a:r>
          </a:p>
          <a:p>
            <a:r>
              <a:rPr lang="en-CA" smtClean="0"/>
              <a:t>Code </a:t>
            </a:r>
            <a:r>
              <a:rPr lang="en-CA" dirty="0" smtClean="0"/>
              <a:t>Navigation</a:t>
            </a:r>
          </a:p>
          <a:p>
            <a:r>
              <a:rPr lang="en-CA" dirty="0" smtClean="0"/>
              <a:t>Solution Backup</a:t>
            </a:r>
          </a:p>
          <a:p>
            <a:r>
              <a:rPr lang="en-CA" dirty="0" smtClean="0"/>
              <a:t>Delphi keyboard mappings</a:t>
            </a:r>
          </a:p>
        </p:txBody>
      </p:sp>
    </p:spTree>
    <p:extLst>
      <p:ext uri="{BB962C8B-B14F-4D97-AF65-F5344CB8AC3E}">
        <p14:creationId xmlns:p14="http://schemas.microsoft.com/office/powerpoint/2007/7/12/main" val="133993797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 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Power Commands</a:t>
            </a:r>
          </a:p>
          <a:p>
            <a:r>
              <a:rPr lang="en-US" dirty="0" smtClean="0"/>
              <a:t>Zoom</a:t>
            </a:r>
          </a:p>
          <a:p>
            <a:r>
              <a:rPr lang="en-US" dirty="0" smtClean="0"/>
              <a:t>Selection Popup</a:t>
            </a:r>
          </a:p>
          <a:p>
            <a:r>
              <a:rPr lang="en-US" dirty="0" smtClean="0"/>
              <a:t>Go To Definition</a:t>
            </a:r>
          </a:p>
          <a:p>
            <a:r>
              <a:rPr lang="en-US" dirty="0" smtClean="0"/>
              <a:t>Visual Studio Color Theme Editor</a:t>
            </a:r>
          </a:p>
          <a:p>
            <a:r>
              <a:rPr lang="en-US" dirty="0" smtClean="0"/>
              <a:t>Source Code Outliner</a:t>
            </a:r>
          </a:p>
          <a:p>
            <a:r>
              <a:rPr lang="en-US" dirty="0" smtClean="0"/>
              <a:t>Regular </a:t>
            </a:r>
            <a:r>
              <a:rPr lang="en-US" dirty="0"/>
              <a:t>Expression </a:t>
            </a:r>
            <a:r>
              <a:rPr lang="en-US" dirty="0" smtClean="0"/>
              <a:t>Editor</a:t>
            </a:r>
          </a:p>
          <a:p>
            <a:r>
              <a:rPr lang="en-US" dirty="0" smtClean="0"/>
              <a:t>TFS Power Tools</a:t>
            </a:r>
          </a:p>
          <a:p>
            <a:r>
              <a:rPr lang="en-US" dirty="0" smtClean="0"/>
              <a:t>Resource Refactoring</a:t>
            </a:r>
          </a:p>
          <a:p>
            <a:r>
              <a:rPr lang="en-US" dirty="0" err="1" smtClean="0"/>
              <a:t>DPack</a:t>
            </a:r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07/7/12/main" val="135594993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Power Commands</a:t>
            </a:r>
            <a:endParaRPr lang="en-CA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Free download from Microsoft</a:t>
            </a:r>
          </a:p>
          <a:p>
            <a:r>
              <a:rPr lang="en-CA" sz="2800" dirty="0" smtClean="0"/>
              <a:t>http://www.visualstudiogallery.com </a:t>
            </a:r>
          </a:p>
          <a:p>
            <a:r>
              <a:rPr lang="en-CA" dirty="0" smtClean="0"/>
              <a:t>Source code will be available</a:t>
            </a:r>
          </a:p>
          <a:p>
            <a:r>
              <a:rPr lang="en-CA" dirty="0" smtClean="0"/>
              <a:t>Adds commands throughout Visual Studio</a:t>
            </a:r>
          </a:p>
          <a:p>
            <a:pPr lvl="1"/>
            <a:r>
              <a:rPr lang="en-CA" dirty="0" smtClean="0"/>
              <a:t>Most save 5 or 6 mouse clicks</a:t>
            </a:r>
          </a:p>
          <a:p>
            <a:pPr lvl="1"/>
            <a:r>
              <a:rPr lang="en-CA" dirty="0" smtClean="0"/>
              <a:t>Keep you in “flow” as you work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07/7/12/main" val="30788843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Demo</a:t>
            </a:r>
            <a:endParaRPr lang="en-CA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Power Commands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07/7/12/main" val="23456439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Other Power </a:t>
            </a:r>
            <a:r>
              <a:rPr lang="en-CA" dirty="0" smtClean="0"/>
              <a:t>Commands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>
            <a:normAutofit lnSpcReduction="10000"/>
          </a:bodyPr>
          <a:lstStyle/>
          <a:p>
            <a:r>
              <a:rPr lang="en-CA" dirty="0" smtClean="0"/>
              <a:t>Format Document on Save</a:t>
            </a:r>
          </a:p>
          <a:p>
            <a:r>
              <a:rPr lang="en-CA" dirty="0" smtClean="0"/>
              <a:t>Remove and Sort </a:t>
            </a:r>
            <a:r>
              <a:rPr lang="en-CA" dirty="0" err="1" smtClean="0"/>
              <a:t>Usings</a:t>
            </a:r>
            <a:r>
              <a:rPr lang="en-CA" dirty="0" smtClean="0"/>
              <a:t> (on Save)</a:t>
            </a:r>
          </a:p>
          <a:p>
            <a:r>
              <a:rPr lang="en-CA" dirty="0" smtClean="0"/>
              <a:t>Clear All Panes</a:t>
            </a:r>
          </a:p>
          <a:p>
            <a:r>
              <a:rPr lang="en-CA" dirty="0" smtClean="0"/>
              <a:t>Enhanced Show All Files</a:t>
            </a:r>
          </a:p>
          <a:p>
            <a:r>
              <a:rPr lang="en-CA" dirty="0" smtClean="0"/>
              <a:t>Collapse Projects</a:t>
            </a:r>
          </a:p>
          <a:p>
            <a:r>
              <a:rPr lang="en-CA" dirty="0" smtClean="0"/>
              <a:t>Copy/Paste Class</a:t>
            </a:r>
            <a:br>
              <a:rPr lang="en-CA" dirty="0" smtClean="0"/>
            </a:br>
            <a:endParaRPr lang="en-CA" dirty="0" smtClean="0"/>
          </a:p>
          <a:p>
            <a:r>
              <a:rPr lang="en-CA" dirty="0" smtClean="0"/>
              <a:t>Copy/Paste References</a:t>
            </a:r>
          </a:p>
          <a:p>
            <a:r>
              <a:rPr lang="en-CA" dirty="0" smtClean="0"/>
              <a:t>Edit Project File</a:t>
            </a:r>
          </a:p>
          <a:p>
            <a:r>
              <a:rPr lang="en-CA" dirty="0" smtClean="0"/>
              <a:t>Unload/Reload Project</a:t>
            </a:r>
          </a:p>
          <a:p>
            <a:r>
              <a:rPr lang="en-CA" dirty="0" smtClean="0"/>
              <a:t>Extract Constant</a:t>
            </a:r>
          </a:p>
          <a:p>
            <a:r>
              <a:rPr lang="en-CA" dirty="0" smtClean="0"/>
              <a:t>Clear Recent File/Project List</a:t>
            </a:r>
          </a:p>
          <a:p>
            <a:r>
              <a:rPr lang="en-CA" dirty="0" smtClean="0"/>
              <a:t>Transform Templates</a:t>
            </a:r>
          </a:p>
          <a:p>
            <a:r>
              <a:rPr lang="en-CA" dirty="0" smtClean="0"/>
              <a:t>Close All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07/7/12/main" val="42490776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Zoom Tools</a:t>
            </a:r>
            <a:endParaRPr lang="en-CA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Zoom Editor Margin</a:t>
            </a:r>
          </a:p>
          <a:p>
            <a:pPr lvl="1"/>
            <a:r>
              <a:rPr lang="en-CA" dirty="0" smtClean="0"/>
              <a:t>Free download from </a:t>
            </a:r>
            <a:r>
              <a:rPr lang="en-US" dirty="0"/>
              <a:t>Benjamin </a:t>
            </a:r>
            <a:r>
              <a:rPr lang="en-US" dirty="0" err="1" smtClean="0"/>
              <a:t>Gopp</a:t>
            </a:r>
            <a:endParaRPr lang="en-US" dirty="0" smtClean="0"/>
          </a:p>
          <a:p>
            <a:pPr lvl="1"/>
            <a:r>
              <a:rPr lang="en-CA" dirty="0" smtClean="0"/>
              <a:t>Gives you a slider to adjust your zoom level</a:t>
            </a:r>
          </a:p>
          <a:p>
            <a:r>
              <a:rPr lang="en-US" dirty="0" smtClean="0"/>
              <a:t>Presentation Zoom</a:t>
            </a:r>
          </a:p>
          <a:p>
            <a:pPr lvl="1"/>
            <a:r>
              <a:rPr lang="en-CA" dirty="0"/>
              <a:t>Free download from </a:t>
            </a:r>
            <a:r>
              <a:rPr lang="en-US" dirty="0" smtClean="0"/>
              <a:t>Chris Granger</a:t>
            </a:r>
          </a:p>
          <a:p>
            <a:pPr lvl="1"/>
            <a:r>
              <a:rPr lang="en-US" dirty="0" smtClean="0"/>
              <a:t>Uses the zoom level in the editor to control the zoom in all the panes</a:t>
            </a:r>
            <a:endParaRPr lang="en-CA" dirty="0" smtClean="0"/>
          </a:p>
          <a:p>
            <a:r>
              <a:rPr lang="en-CA" sz="2800" dirty="0"/>
              <a:t>http://</a:t>
            </a:r>
            <a:r>
              <a:rPr lang="en-CA" sz="2800" dirty="0" smtClean="0"/>
              <a:t>www.visualstudiogallery.com/ </a:t>
            </a:r>
          </a:p>
        </p:txBody>
      </p:sp>
    </p:spTree>
    <p:extLst>
      <p:ext uri="{BB962C8B-B14F-4D97-AF65-F5344CB8AC3E}">
        <p14:creationId xmlns:p14="http://schemas.microsoft.com/office/powerpoint/2007/7/12/main" val="38727365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Demo</a:t>
            </a:r>
            <a:endParaRPr lang="en-CA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/>
              <a:t>Zoom Editor Margin</a:t>
            </a:r>
          </a:p>
          <a:p>
            <a:r>
              <a:rPr lang="en-CA" dirty="0"/>
              <a:t>Presentation Zoom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07/7/12/main" val="36551556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You Should Zoom More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1">
            <a:normAutofit/>
          </a:bodyPr>
          <a:lstStyle/>
          <a:p>
            <a:r>
              <a:rPr lang="en-CA" dirty="0" smtClean="0"/>
              <a:t>Once zooming is easy, do it more often</a:t>
            </a:r>
          </a:p>
          <a:p>
            <a:r>
              <a:rPr lang="en-CA" dirty="0" smtClean="0"/>
              <a:t>Zoom out </a:t>
            </a:r>
          </a:p>
          <a:p>
            <a:pPr lvl="1"/>
            <a:r>
              <a:rPr lang="en-CA" dirty="0" smtClean="0"/>
              <a:t>To navigate more quickly</a:t>
            </a:r>
          </a:p>
          <a:p>
            <a:pPr lvl="1"/>
            <a:r>
              <a:rPr lang="en-CA" dirty="0" smtClean="0"/>
              <a:t>To rearrange methods so that like is with like within a file</a:t>
            </a:r>
          </a:p>
          <a:p>
            <a:r>
              <a:rPr lang="en-CA" dirty="0" smtClean="0"/>
              <a:t>Zoom in</a:t>
            </a:r>
          </a:p>
          <a:p>
            <a:pPr lvl="1"/>
            <a:r>
              <a:rPr lang="en-CA" dirty="0" smtClean="0"/>
              <a:t>When inviting someone over your shoulder</a:t>
            </a:r>
          </a:p>
          <a:p>
            <a:pPr lvl="1"/>
            <a:r>
              <a:rPr lang="en-CA" dirty="0" smtClean="0"/>
              <a:t>When presenting</a:t>
            </a:r>
          </a:p>
          <a:p>
            <a:pPr lvl="1"/>
            <a:r>
              <a:rPr lang="en-CA" dirty="0" smtClean="0"/>
              <a:t>When your eyes are sore </a:t>
            </a:r>
            <a:r>
              <a:rPr lang="en-CA" smtClean="0"/>
              <a:t>at the end of the day</a:t>
            </a:r>
            <a:endParaRPr lang="en-CA" dirty="0" smtClean="0"/>
          </a:p>
        </p:txBody>
      </p:sp>
    </p:spTree>
    <p:extLst>
      <p:ext uri="{BB962C8B-B14F-4D97-AF65-F5344CB8AC3E}">
        <p14:creationId xmlns:p14="http://schemas.microsoft.com/office/powerpoint/2007/7/12/main" val="100421554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Origin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07/7/7/main" val="464653" mc:Ignorable=""/>
      </a:dk2>
      <a:lt2>
        <a:srgbClr xmlns:mc="http://schemas.openxmlformats.org/markup-compatibility/2006" xmlns:a14="http://schemas.microsoft.com/office/drawing/2007/7/7/main" val="DDE9EC" mc:Ignorable=""/>
      </a:lt2>
      <a:accent1>
        <a:srgbClr xmlns:mc="http://schemas.openxmlformats.org/markup-compatibility/2006" xmlns:a14="http://schemas.microsoft.com/office/drawing/2007/7/7/main" val="727CA3" mc:Ignorable=""/>
      </a:accent1>
      <a:accent2>
        <a:srgbClr xmlns:mc="http://schemas.openxmlformats.org/markup-compatibility/2006" xmlns:a14="http://schemas.microsoft.com/office/drawing/2007/7/7/main" val="9FB8CD" mc:Ignorable=""/>
      </a:accent2>
      <a:accent3>
        <a:srgbClr xmlns:mc="http://schemas.openxmlformats.org/markup-compatibility/2006" xmlns:a14="http://schemas.microsoft.com/office/drawing/2007/7/7/main" val="D2DA7A" mc:Ignorable=""/>
      </a:accent3>
      <a:accent4>
        <a:srgbClr xmlns:mc="http://schemas.openxmlformats.org/markup-compatibility/2006" xmlns:a14="http://schemas.microsoft.com/office/drawing/2007/7/7/main" val="FADA7A" mc:Ignorable=""/>
      </a:accent4>
      <a:accent5>
        <a:srgbClr xmlns:mc="http://schemas.openxmlformats.org/markup-compatibility/2006" xmlns:a14="http://schemas.microsoft.com/office/drawing/2007/7/7/main" val="B88472" mc:Ignorable=""/>
      </a:accent5>
      <a:accent6>
        <a:srgbClr xmlns:mc="http://schemas.openxmlformats.org/markup-compatibility/2006" xmlns:a14="http://schemas.microsoft.com/office/drawing/2007/7/7/main" val="8E736A" mc:Ignorable=""/>
      </a:accent6>
      <a:hlink>
        <a:srgbClr xmlns:mc="http://schemas.openxmlformats.org/markup-compatibility/2006" xmlns:a14="http://schemas.microsoft.com/office/drawing/2007/7/7/main" val="B292CA" mc:Ignorable=""/>
      </a:hlink>
      <a:folHlink>
        <a:srgbClr xmlns:mc="http://schemas.openxmlformats.org/markup-compatibility/2006" xmlns:a14="http://schemas.microsoft.com/office/drawing/2007/7/7/main" val="6B5680" mc:Ignorable="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xmlns:mc="http://schemas.openxmlformats.org/markup-compatibility/2006" xmlns:a14="http://schemas.microsoft.com/office/drawing/2007/7/7/main" val="000000" mc:Ignorable="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xmlns:mc="http://schemas.openxmlformats.org/markup-compatibility/2006" xmlns:a14="http://schemas.microsoft.com/office/drawing/2007/7/7/main" val="000000" mc:Ignorable="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xmlns:mc="http://schemas.openxmlformats.org/markup-compatibility/2006" xmlns:a14="http://schemas.microsoft.com/office/drawing/2007/7/7/main" val="000000" mc:Ignorable="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outs:outSpaceData xmlns:outs="http://schemas.microsoft.com/office/2009/outspace/metadata">
  <outs:relatedDates>
    <outs:relatedDate>
      <outs:type>3</outs:type>
      <outs:displayName>Last Modified</outs:displayName>
      <outs:dateTime>2010-01-15T23:28:04Z</outs:dateTime>
      <outs:isPinned>true</outs:isPinned>
    </outs:relatedDate>
    <outs:relatedDate>
      <outs:type>2</outs:type>
      <outs:displayName>Created</outs:displayName>
      <outs:dateTime>2006-08-16T00:00:00Z</outs:dateTime>
      <outs:isPinned>true</outs:isPinned>
    </outs:relatedDate>
    <outs:relatedDate>
      <outs:type>4</outs:type>
      <outs:displayName>Last Printed</outs:displayName>
      <outs:dateTime/>
      <outs:isPinned>true</outs:isPinned>
    </outs:relatedDate>
  </outs:relatedDates>
  <outs:relatedDocuments>
    <outs:relatedDocument>
      <outs:type>2</outs:type>
      <outs:displayName>Other documents in current folder</outs:displayName>
      <outs:uri/>
      <outs:isPinned>true</outs:isPinned>
    </outs:relatedDocument>
  </outs:relatedDocuments>
  <outs:relatedPeople>
    <outs:relatedPeopleItem>
      <outs:category>Author</outs:category>
      <outs:people>
        <outs:relatedPerson>
          <outs:displayName>Kate Gregory</outs:displayName>
          <outs:accountName/>
        </outs:relatedPerson>
      </outs:people>
      <outs:source>0</outs:source>
      <outs:isPinned>true</outs:isPinned>
    </outs:relatedPeopleItem>
    <outs:relatedPeopleItem>
      <outs:category>Last modified by</outs:category>
      <outs:people>
        <outs:relatedPerson>
          <outs:displayName>Kate</outs:displayName>
          <outs:accountName/>
        </outs:relatedPerson>
      </outs:people>
      <outs:source>0</outs:source>
      <outs:isPinned>true</outs:isPinned>
    </outs:relatedPeopleItem>
    <outs:relatedPeopleItem>
      <outs:category>Manager</outs:category>
      <outs:people/>
      <outs:source>0</outs:source>
      <outs:isPinned>false</outs:isPinned>
    </outs:relatedPeopleItem>
  </outs:relatedPeople>
  <propertyMetadataList xmlns="http://schemas.microsoft.com/office/2009/outspace/metadata">
    <propertyMetadata>
      <type>0</type>
      <propertyId>2228224</propertyId>
      <propertyName/>
      <isPinned>true</isPinned>
    </propertyMetadata>
    <propertyMetadata>
      <type>0</type>
      <propertyId>1114115</propertyId>
      <propertyName/>
      <isPinned>true</isPinned>
    </propertyMetadata>
    <propertyMetadata>
      <type>0</type>
      <propertyId>1114117</propertyId>
      <propertyName/>
      <isPinned>true</isPinned>
    </propertyMetadata>
    <propertyMetadata>
      <type>0</type>
      <propertyId>589825</propertyId>
      <propertyName/>
      <isPinned>false</isPinned>
    </propertyMetadata>
    <propertyMetadata>
      <type>0</type>
      <propertyId>1114116</propertyId>
      <propertyName/>
      <isPinned>false</isPinned>
    </propertyMetadata>
    <propertyMetadata>
      <type>0</type>
      <propertyId>14</propertyId>
      <propertyName/>
      <isPinned>true</isPinned>
    </propertyMetadata>
    <propertyMetadata>
      <type>0</type>
      <propertyId>8</propertyId>
      <propertyName/>
      <isPinned>true</isPinned>
    </propertyMetadata>
    <propertyMetadata>
      <type>0</type>
      <propertyId>6</propertyId>
      <propertyName/>
      <isPinned>false</isPinned>
    </propertyMetadata>
    <propertyMetadata>
      <type>0</type>
      <propertyId>1114118</propertyId>
      <propertyName/>
      <isPinned>false</isPinned>
    </propertyMetadata>
    <propertyMetadata>
      <type>0</type>
      <propertyId>1179649</propertyId>
      <propertyName/>
      <isPinned>false</isPinned>
    </propertyMetadata>
    <propertyMetadata>
      <type>0</type>
      <propertyId>655365</propertyId>
      <propertyName/>
      <isPinned>false</isPinned>
    </propertyMetadata>
    <propertyMetadata>
      <type>0</type>
      <propertyId>1</propertyId>
      <propertyName/>
      <isPinned>false</isPinned>
    </propertyMetadata>
    <propertyMetadata>
      <type>0</type>
      <propertyId>0</propertyId>
      <propertyName/>
      <isPinned>true</isPinned>
    </propertyMetadata>
    <propertyMetadata>
      <type>0</type>
      <propertyId>13</propertyId>
      <propertyName/>
      <isPinned>false</isPinned>
    </propertyMetadata>
    <propertyMetadata>
      <type>0</type>
      <propertyId>1179653</propertyId>
      <propertyName/>
      <isPinned>false</isPinned>
    </propertyMetadata>
    <propertyMetadata>
      <type>0</type>
      <propertyId>22</propertyId>
      <propertyName/>
      <isPinned>false</isPinned>
    </propertyMetadata>
  </propertyMetadataList>
  <outs:corruptMetadataWasLost/>
</outs:outSpaceData>
</file>

<file path=customXml/itemProps1.xml><?xml version="1.0" encoding="utf-8"?>
<ds:datastoreItem xmlns:ds="http://schemas.openxmlformats.org/officeDocument/2006/customXml" ds:itemID="{82A9ADF2-FF08-4560-96C9-AD4A0FF479CF}">
  <ds:schemaRefs>
    <ds:schemaRef ds:uri="http://schemas.microsoft.com/office/2009/outspace/meta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5781</TotalTime>
  <Words>646</Words>
  <Application>Microsoft Office PowerPoint</Application>
  <PresentationFormat>On-screen Show (4:3)</PresentationFormat>
  <Paragraphs>175</Paragraphs>
  <Slides>34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Apex</vt:lpstr>
      <vt:lpstr>Top Ten  Free Extensions For Visual Studio 2010</vt:lpstr>
      <vt:lpstr>Extensions</vt:lpstr>
      <vt:lpstr>Top Ten</vt:lpstr>
      <vt:lpstr>Power Commands</vt:lpstr>
      <vt:lpstr>Demo</vt:lpstr>
      <vt:lpstr>Other Power Commands</vt:lpstr>
      <vt:lpstr>Zoom Tools</vt:lpstr>
      <vt:lpstr>Demo</vt:lpstr>
      <vt:lpstr>You Should Zoom More</vt:lpstr>
      <vt:lpstr>Selection Popup</vt:lpstr>
      <vt:lpstr>Demo</vt:lpstr>
      <vt:lpstr>Selection Popup</vt:lpstr>
      <vt:lpstr>Go To Definition</vt:lpstr>
      <vt:lpstr>Demo</vt:lpstr>
      <vt:lpstr>Also from Noah Richards</vt:lpstr>
      <vt:lpstr>Visual Studio Color Theme Editor</vt:lpstr>
      <vt:lpstr>Demo</vt:lpstr>
      <vt:lpstr>Themes</vt:lpstr>
      <vt:lpstr>Source Code Outliner</vt:lpstr>
      <vt:lpstr>Demo</vt:lpstr>
      <vt:lpstr>Navigate Code Quickly</vt:lpstr>
      <vt:lpstr>Regular Expression Editor</vt:lpstr>
      <vt:lpstr>Demo</vt:lpstr>
      <vt:lpstr>Learn by Trying</vt:lpstr>
      <vt:lpstr>TFS Power Tools</vt:lpstr>
      <vt:lpstr>Demo</vt:lpstr>
      <vt:lpstr>There’s more!</vt:lpstr>
      <vt:lpstr>Resource Refactoring Tool</vt:lpstr>
      <vt:lpstr>Demo</vt:lpstr>
      <vt:lpstr>More Details</vt:lpstr>
      <vt:lpstr>DPack</vt:lpstr>
      <vt:lpstr>Demo</vt:lpstr>
      <vt:lpstr>Dpack - There’s More</vt:lpstr>
      <vt:lpstr>Top Ten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Top Ten Free Extensions For Visual Studio 2008</dc:title>
  <dc:creator>Kate Gregory</dc:creator>
  <cp:lastModifiedBy>Kate Gregory</cp:lastModifiedBy>
  <cp:revision>52</cp:revision>
  <dcterms:created xsi:type="dcterms:W3CDTF">2006-08-16T00:00:00Z</dcterms:created>
  <dcterms:modified xsi:type="dcterms:W3CDTF">2010-01-16T17:24:55Z</dcterms:modified>
</cp:coreProperties>
</file>